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7" r:id="rId1"/>
  </p:sldMasterIdLst>
  <p:notesMasterIdLst>
    <p:notesMasterId r:id="rId61"/>
  </p:notesMasterIdLst>
  <p:sldIdLst>
    <p:sldId id="256" r:id="rId2"/>
    <p:sldId id="257" r:id="rId3"/>
    <p:sldId id="258" r:id="rId4"/>
    <p:sldId id="259" r:id="rId5"/>
    <p:sldId id="265" r:id="rId6"/>
    <p:sldId id="266" r:id="rId7"/>
    <p:sldId id="267" r:id="rId8"/>
    <p:sldId id="260" r:id="rId9"/>
    <p:sldId id="268" r:id="rId10"/>
    <p:sldId id="272" r:id="rId11"/>
    <p:sldId id="274" r:id="rId12"/>
    <p:sldId id="278" r:id="rId13"/>
    <p:sldId id="279" r:id="rId14"/>
    <p:sldId id="280" r:id="rId15"/>
    <p:sldId id="277" r:id="rId16"/>
    <p:sldId id="269" r:id="rId17"/>
    <p:sldId id="270" r:id="rId18"/>
    <p:sldId id="271" r:id="rId19"/>
    <p:sldId id="281" r:id="rId20"/>
    <p:sldId id="261" r:id="rId21"/>
    <p:sldId id="287" r:id="rId22"/>
    <p:sldId id="286" r:id="rId23"/>
    <p:sldId id="295" r:id="rId24"/>
    <p:sldId id="282" r:id="rId25"/>
    <p:sldId id="283" r:id="rId26"/>
    <p:sldId id="284" r:id="rId27"/>
    <p:sldId id="285" r:id="rId28"/>
    <p:sldId id="288" r:id="rId29"/>
    <p:sldId id="290" r:id="rId30"/>
    <p:sldId id="291" r:id="rId31"/>
    <p:sldId id="292" r:id="rId32"/>
    <p:sldId id="293" r:id="rId33"/>
    <p:sldId id="294" r:id="rId34"/>
    <p:sldId id="289" r:id="rId35"/>
    <p:sldId id="296" r:id="rId36"/>
    <p:sldId id="297" r:id="rId37"/>
    <p:sldId id="298" r:id="rId38"/>
    <p:sldId id="299" r:id="rId39"/>
    <p:sldId id="300" r:id="rId40"/>
    <p:sldId id="313" r:id="rId41"/>
    <p:sldId id="301" r:id="rId42"/>
    <p:sldId id="302" r:id="rId43"/>
    <p:sldId id="311" r:id="rId44"/>
    <p:sldId id="262" r:id="rId45"/>
    <p:sldId id="312" r:id="rId46"/>
    <p:sldId id="314" r:id="rId47"/>
    <p:sldId id="315" r:id="rId48"/>
    <p:sldId id="316" r:id="rId49"/>
    <p:sldId id="317" r:id="rId50"/>
    <p:sldId id="318" r:id="rId51"/>
    <p:sldId id="319" r:id="rId52"/>
    <p:sldId id="320" r:id="rId53"/>
    <p:sldId id="321" r:id="rId54"/>
    <p:sldId id="322" r:id="rId55"/>
    <p:sldId id="325" r:id="rId56"/>
    <p:sldId id="323" r:id="rId57"/>
    <p:sldId id="324" r:id="rId58"/>
    <p:sldId id="263" r:id="rId59"/>
    <p:sldId id="264" r:id="rId60"/>
  </p:sldIdLst>
  <p:sldSz cx="12192000" cy="6858000"/>
  <p:notesSz cx="6858000" cy="9144000"/>
  <p:embeddedFontLst>
    <p:embeddedFont>
      <p:font typeface="Calibri" panose="020F0502020204030204" pitchFamily="34" charset="0"/>
      <p:regular r:id="rId62"/>
      <p:bold r:id="rId63"/>
      <p:italic r:id="rId64"/>
      <p:boldItalic r:id="rId65"/>
    </p:embeddedFont>
    <p:embeddedFont>
      <p:font typeface="Cambria Math" panose="02040503050406030204" pitchFamily="18" charset="0"/>
      <p:regular r:id="rId66"/>
    </p:embeddedFont>
    <p:embeddedFont>
      <p:font typeface="Corbel" panose="020B0503020204020204" pitchFamily="34" charset="0"/>
      <p:regular r:id="rId67"/>
      <p:bold r:id="rId68"/>
      <p:italic r:id="rId69"/>
      <p:boldItalic r:id="rId7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orient="horz" pos="413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88AD4"/>
    <a:srgbClr val="86ABD8"/>
    <a:srgbClr val="AFD787"/>
    <a:srgbClr val="DA8484"/>
    <a:srgbClr val="F8F8F8"/>
    <a:srgbClr val="669933"/>
    <a:srgbClr val="822727"/>
    <a:srgbClr val="2D588A"/>
    <a:srgbClr val="673287"/>
    <a:srgbClr val="3E3E3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8" d="100"/>
          <a:sy n="98" d="100"/>
        </p:scale>
        <p:origin x="1038" y="84"/>
      </p:cViewPr>
      <p:guideLst>
        <p:guide orient="horz" pos="2160"/>
        <p:guide pos="3840"/>
        <p:guide orient="horz" pos="413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2.fntdata"/><Relationship Id="rId68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5.fntdata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3.fntdata"/><Relationship Id="rId69" Type="http://schemas.openxmlformats.org/officeDocument/2006/relationships/font" Target="fonts/font8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6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1.fntdata"/><Relationship Id="rId7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4.fntdata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a5c696922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a5c6969226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ga5c6969226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a5c6969226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a5c6969226_0_5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ga5c6969226_0_5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58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a5c6969226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a5c6969226_0_5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ga5c6969226_0_5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59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a5c6969226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a5c6969226_0_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ga5c6969226_0_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a5c6969226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a5c6969226_0_15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ga5c6969226_0_15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a5c6969226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a5c6969226_0_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ga5c6969226_0_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a5c6969226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a5c6969226_0_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ga5c6969226_0_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8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a5c6969226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a5c6969226_0_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ga5c6969226_0_2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20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a5c6969226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a5c6969226_0_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ga5c6969226_0_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42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730027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a5c6969226_0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a5c6969226_0_16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ga5c6969226_0_16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44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a5c6969226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a5c6969226_0_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ga5c6969226_0_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56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265886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1454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2"/>
          <p:cNvSpPr txBox="1">
            <a:spLocks noGrp="1"/>
          </p:cNvSpPr>
          <p:nvPr>
            <p:ph type="ctrTitle"/>
          </p:nvPr>
        </p:nvSpPr>
        <p:spPr>
          <a:xfrm>
            <a:off x="437702" y="1276473"/>
            <a:ext cx="9418642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Corbel"/>
              <a:buNone/>
              <a:defRPr sz="5400" b="1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ubTitle" idx="1"/>
          </p:nvPr>
        </p:nvSpPr>
        <p:spPr>
          <a:xfrm>
            <a:off x="424301" y="3756148"/>
            <a:ext cx="9432043" cy="8228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2000"/>
              <a:buFont typeface="Corbel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body" idx="2"/>
          </p:nvPr>
        </p:nvSpPr>
        <p:spPr>
          <a:xfrm>
            <a:off x="8047664" y="6343466"/>
            <a:ext cx="3617360" cy="221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body" idx="3"/>
          </p:nvPr>
        </p:nvSpPr>
        <p:spPr>
          <a:xfrm>
            <a:off x="5140322" y="6343466"/>
            <a:ext cx="1474152" cy="2166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3"/>
          <p:cNvSpPr txBox="1">
            <a:spLocks noGrp="1"/>
          </p:cNvSpPr>
          <p:nvPr>
            <p:ph type="ctrTitle"/>
          </p:nvPr>
        </p:nvSpPr>
        <p:spPr>
          <a:xfrm>
            <a:off x="437702" y="1276473"/>
            <a:ext cx="9026338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B2944"/>
              </a:buClr>
              <a:buSzPts val="5400"/>
              <a:buFont typeface="Corbel"/>
              <a:buNone/>
              <a:defRPr sz="5400" b="1"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ubTitle" idx="1"/>
          </p:nvPr>
        </p:nvSpPr>
        <p:spPr>
          <a:xfrm>
            <a:off x="424301" y="3756148"/>
            <a:ext cx="9039181" cy="8228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B2944"/>
              </a:buClr>
              <a:buSzPts val="2400"/>
              <a:buNone/>
              <a:defRPr sz="2400"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2000"/>
              <a:buFont typeface="Corbel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body" idx="2"/>
          </p:nvPr>
        </p:nvSpPr>
        <p:spPr>
          <a:xfrm>
            <a:off x="7887644" y="6343466"/>
            <a:ext cx="3617360" cy="221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body" idx="3"/>
          </p:nvPr>
        </p:nvSpPr>
        <p:spPr>
          <a:xfrm>
            <a:off x="10030852" y="6050735"/>
            <a:ext cx="1474152" cy="2166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pter_slide">
  <p:cSld name="Chapter_slide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4"/>
          <p:cNvSpPr txBox="1">
            <a:spLocks noGrp="1"/>
          </p:cNvSpPr>
          <p:nvPr>
            <p:ph type="ctrTitle"/>
          </p:nvPr>
        </p:nvSpPr>
        <p:spPr>
          <a:xfrm>
            <a:off x="437702" y="1276473"/>
            <a:ext cx="9418642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orbel"/>
              <a:buNone/>
              <a:defRPr sz="4800" b="1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B2944"/>
              </a:buClr>
              <a:buSzPts val="4400"/>
              <a:buFont typeface="Corbel"/>
              <a:buNone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1"/>
          </p:nvPr>
        </p:nvSpPr>
        <p:spPr>
          <a:xfrm>
            <a:off x="838200" y="1841787"/>
            <a:ext cx="10515600" cy="42742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681E"/>
              </a:buClr>
              <a:buSzPts val="2800"/>
              <a:buFont typeface="Aria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2400"/>
              <a:buFont typeface="Corbe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2000"/>
              <a:buFont typeface="Aria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1800"/>
              <a:buFont typeface="Aria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1800"/>
              <a:buFont typeface="Aria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B9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lvl="1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lvl="2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lvl="3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lvl="4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lvl="5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lvl="6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lvl="7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lvl="8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 and Content">
  <p:cSld name="Title, subtitle and Conten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515600" cy="7728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B2944"/>
              </a:buClr>
              <a:buSzPts val="4400"/>
              <a:buFont typeface="Corbel"/>
              <a:buNone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body" idx="1"/>
          </p:nvPr>
        </p:nvSpPr>
        <p:spPr>
          <a:xfrm>
            <a:off x="838200" y="1841787"/>
            <a:ext cx="10515600" cy="42742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681E"/>
              </a:buClr>
              <a:buSzPts val="2800"/>
              <a:buFont typeface="Aria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2400"/>
              <a:buFont typeface="Corbe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2000"/>
              <a:buFont typeface="Aria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1800"/>
              <a:buFont typeface="Aria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1800"/>
              <a:buFont typeface="Aria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39" name="Google Shape;39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760248" y="333989"/>
            <a:ext cx="975163" cy="780130"/>
          </a:xfrm>
          <a:prstGeom prst="rect">
            <a:avLst/>
          </a:prstGeom>
          <a:solidFill>
            <a:srgbClr val="FF681E"/>
          </a:solidFill>
          <a:ln>
            <a:noFill/>
          </a:ln>
        </p:spPr>
      </p:pic>
      <p:sp>
        <p:nvSpPr>
          <p:cNvPr id="40" name="Google Shape;40;p6"/>
          <p:cNvSpPr txBox="1"/>
          <p:nvPr/>
        </p:nvSpPr>
        <p:spPr>
          <a:xfrm>
            <a:off x="-2359859" y="1138001"/>
            <a:ext cx="201247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R:255 G:104 30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41" name="Google Shape;41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760250" y="1571312"/>
            <a:ext cx="975165" cy="780132"/>
          </a:xfrm>
          <a:prstGeom prst="rect">
            <a:avLst/>
          </a:prstGeom>
          <a:solidFill>
            <a:srgbClr val="5A2A82"/>
          </a:solidFill>
          <a:ln>
            <a:noFill/>
          </a:ln>
        </p:spPr>
      </p:pic>
      <p:sp>
        <p:nvSpPr>
          <p:cNvPr id="42" name="Google Shape;42;p6"/>
          <p:cNvSpPr txBox="1"/>
          <p:nvPr/>
        </p:nvSpPr>
        <p:spPr>
          <a:xfrm>
            <a:off x="-2359859" y="2362165"/>
            <a:ext cx="189901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R:90 G:42 B:130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43" name="Google Shape;43;p6"/>
          <p:cNvSpPr/>
          <p:nvPr/>
        </p:nvSpPr>
        <p:spPr>
          <a:xfrm>
            <a:off x="-1760248" y="5541279"/>
            <a:ext cx="988564" cy="790853"/>
          </a:xfrm>
          <a:prstGeom prst="rect">
            <a:avLst/>
          </a:prstGeom>
          <a:solidFill>
            <a:srgbClr val="7C7C7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44" name="Google Shape;44;p6"/>
          <p:cNvSpPr txBox="1"/>
          <p:nvPr/>
        </p:nvSpPr>
        <p:spPr>
          <a:xfrm>
            <a:off x="-2419436" y="6352143"/>
            <a:ext cx="213163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R:124 G:124  B:124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45" name="Google Shape;45;p6"/>
          <p:cNvSpPr/>
          <p:nvPr/>
        </p:nvSpPr>
        <p:spPr>
          <a:xfrm>
            <a:off x="-1773649" y="4203052"/>
            <a:ext cx="988564" cy="790853"/>
          </a:xfrm>
          <a:prstGeom prst="rect">
            <a:avLst/>
          </a:prstGeom>
          <a:solidFill>
            <a:srgbClr val="1B294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46" name="Google Shape;46;p6"/>
          <p:cNvSpPr txBox="1"/>
          <p:nvPr/>
        </p:nvSpPr>
        <p:spPr>
          <a:xfrm>
            <a:off x="-2293435" y="5011581"/>
            <a:ext cx="181919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R:27 G:41  B:68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47" name="Google Shape;47;p6"/>
          <p:cNvSpPr txBox="1">
            <a:spLocks noGrp="1"/>
          </p:cNvSpPr>
          <p:nvPr>
            <p:ph type="body" idx="2"/>
          </p:nvPr>
        </p:nvSpPr>
        <p:spPr>
          <a:xfrm>
            <a:off x="838200" y="1191349"/>
            <a:ext cx="10515600" cy="586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6341"/>
              </a:buClr>
              <a:buSzPts val="3200"/>
              <a:buNone/>
              <a:defRPr sz="3200">
                <a:solidFill>
                  <a:srgbClr val="EA634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48" name="Google Shape;48;p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760250" y="2864513"/>
            <a:ext cx="988566" cy="790853"/>
          </a:xfrm>
          <a:prstGeom prst="rect">
            <a:avLst/>
          </a:prstGeom>
          <a:solidFill>
            <a:srgbClr val="42B7BA"/>
          </a:solidFill>
          <a:ln>
            <a:noFill/>
          </a:ln>
        </p:spPr>
      </p:pic>
      <p:sp>
        <p:nvSpPr>
          <p:cNvPr id="49" name="Google Shape;49;p6"/>
          <p:cNvSpPr txBox="1"/>
          <p:nvPr/>
        </p:nvSpPr>
        <p:spPr>
          <a:xfrm>
            <a:off x="-2359859" y="3655366"/>
            <a:ext cx="201247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R:66 G:183 B:186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50" name="Google Shape;50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B9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lvl="1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lvl="2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lvl="3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lvl="4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lvl="5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lvl="6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lvl="7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lvl="8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Obj">
  <p:cSld name="TWO_OBJECTS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B2944"/>
              </a:buClr>
              <a:buSzPts val="4400"/>
              <a:buFont typeface="Corbel"/>
              <a:buNone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2977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681E"/>
              </a:buClr>
              <a:buSzPts val="2800"/>
              <a:buFont typeface="Aria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2400"/>
              <a:buFont typeface="Corbe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2000"/>
              <a:buFont typeface="Aria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1800"/>
              <a:buFont typeface="Aria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1800"/>
              <a:buFont typeface="Aria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2977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681E"/>
              </a:buClr>
              <a:buSzPts val="2800"/>
              <a:buFont typeface="Aria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2400"/>
              <a:buFont typeface="Corbe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2000"/>
              <a:buFont typeface="Aria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1800"/>
              <a:buFont typeface="Aria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1800"/>
              <a:buFont typeface="Aria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57" name="Google Shape;57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760248" y="333989"/>
            <a:ext cx="975163" cy="780130"/>
          </a:xfrm>
          <a:prstGeom prst="rect">
            <a:avLst/>
          </a:prstGeom>
          <a:solidFill>
            <a:srgbClr val="FF681E"/>
          </a:solidFill>
          <a:ln>
            <a:noFill/>
          </a:ln>
        </p:spPr>
      </p:pic>
      <p:sp>
        <p:nvSpPr>
          <p:cNvPr id="58" name="Google Shape;58;p7"/>
          <p:cNvSpPr txBox="1"/>
          <p:nvPr/>
        </p:nvSpPr>
        <p:spPr>
          <a:xfrm>
            <a:off x="-2359859" y="1138001"/>
            <a:ext cx="201247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R:255 G:104 30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59" name="Google Shape;59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760250" y="1571312"/>
            <a:ext cx="975165" cy="780132"/>
          </a:xfrm>
          <a:prstGeom prst="rect">
            <a:avLst/>
          </a:prstGeom>
          <a:solidFill>
            <a:srgbClr val="5A2A82"/>
          </a:solidFill>
          <a:ln>
            <a:noFill/>
          </a:ln>
        </p:spPr>
      </p:pic>
      <p:sp>
        <p:nvSpPr>
          <p:cNvPr id="60" name="Google Shape;60;p7"/>
          <p:cNvSpPr txBox="1"/>
          <p:nvPr/>
        </p:nvSpPr>
        <p:spPr>
          <a:xfrm>
            <a:off x="-2359859" y="2362165"/>
            <a:ext cx="189901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R:90 G:42 B:130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61" name="Google Shape;61;p7"/>
          <p:cNvSpPr/>
          <p:nvPr/>
        </p:nvSpPr>
        <p:spPr>
          <a:xfrm>
            <a:off x="-1760248" y="5541279"/>
            <a:ext cx="988564" cy="790853"/>
          </a:xfrm>
          <a:prstGeom prst="rect">
            <a:avLst/>
          </a:prstGeom>
          <a:solidFill>
            <a:srgbClr val="7C7C7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62" name="Google Shape;62;p7"/>
          <p:cNvSpPr txBox="1"/>
          <p:nvPr/>
        </p:nvSpPr>
        <p:spPr>
          <a:xfrm>
            <a:off x="-2419436" y="6352143"/>
            <a:ext cx="213163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R:124 G:124  B:124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63" name="Google Shape;63;p7"/>
          <p:cNvSpPr/>
          <p:nvPr/>
        </p:nvSpPr>
        <p:spPr>
          <a:xfrm>
            <a:off x="-1773649" y="4203052"/>
            <a:ext cx="988564" cy="790853"/>
          </a:xfrm>
          <a:prstGeom prst="rect">
            <a:avLst/>
          </a:prstGeom>
          <a:solidFill>
            <a:srgbClr val="1B294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64" name="Google Shape;64;p7"/>
          <p:cNvSpPr txBox="1"/>
          <p:nvPr/>
        </p:nvSpPr>
        <p:spPr>
          <a:xfrm>
            <a:off x="-2293435" y="5011581"/>
            <a:ext cx="181919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R:27 G:41  B:68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65" name="Google Shape;65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760250" y="2864513"/>
            <a:ext cx="988566" cy="790853"/>
          </a:xfrm>
          <a:prstGeom prst="rect">
            <a:avLst/>
          </a:prstGeom>
          <a:solidFill>
            <a:srgbClr val="42B7BA"/>
          </a:solidFill>
          <a:ln>
            <a:noFill/>
          </a:ln>
        </p:spPr>
      </p:pic>
      <p:sp>
        <p:nvSpPr>
          <p:cNvPr id="66" name="Google Shape;66;p7"/>
          <p:cNvSpPr txBox="1"/>
          <p:nvPr/>
        </p:nvSpPr>
        <p:spPr>
          <a:xfrm>
            <a:off x="-2359859" y="3655366"/>
            <a:ext cx="201247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R:66 G:183 B:186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67" name="Google Shape;67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B9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lvl="1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lvl="2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lvl="3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lvl="4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lvl="5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lvl="6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lvl="7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lvl="8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B2944"/>
              </a:buClr>
              <a:buSzPts val="4400"/>
              <a:buFont typeface="Corbel"/>
              <a:buNone/>
              <a:defRPr>
                <a:solidFill>
                  <a:srgbClr val="1B294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72" name="Google Shape;72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760248" y="333989"/>
            <a:ext cx="975163" cy="780130"/>
          </a:xfrm>
          <a:prstGeom prst="rect">
            <a:avLst/>
          </a:prstGeom>
          <a:solidFill>
            <a:srgbClr val="FF681E"/>
          </a:solidFill>
          <a:ln>
            <a:noFill/>
          </a:ln>
        </p:spPr>
      </p:pic>
      <p:sp>
        <p:nvSpPr>
          <p:cNvPr id="73" name="Google Shape;73;p8"/>
          <p:cNvSpPr txBox="1"/>
          <p:nvPr/>
        </p:nvSpPr>
        <p:spPr>
          <a:xfrm>
            <a:off x="-2359859" y="1138001"/>
            <a:ext cx="201247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R:255 G:104 30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74" name="Google Shape;74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760250" y="1571312"/>
            <a:ext cx="975165" cy="780132"/>
          </a:xfrm>
          <a:prstGeom prst="rect">
            <a:avLst/>
          </a:prstGeom>
          <a:solidFill>
            <a:srgbClr val="5A2A82"/>
          </a:solidFill>
          <a:ln>
            <a:noFill/>
          </a:ln>
        </p:spPr>
      </p:pic>
      <p:sp>
        <p:nvSpPr>
          <p:cNvPr id="75" name="Google Shape;75;p8"/>
          <p:cNvSpPr txBox="1"/>
          <p:nvPr/>
        </p:nvSpPr>
        <p:spPr>
          <a:xfrm>
            <a:off x="-2359859" y="2362165"/>
            <a:ext cx="189901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R:90 G:42 B:130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76" name="Google Shape;76;p8"/>
          <p:cNvSpPr/>
          <p:nvPr/>
        </p:nvSpPr>
        <p:spPr>
          <a:xfrm>
            <a:off x="-1760248" y="5541279"/>
            <a:ext cx="988564" cy="790853"/>
          </a:xfrm>
          <a:prstGeom prst="rect">
            <a:avLst/>
          </a:prstGeom>
          <a:solidFill>
            <a:srgbClr val="7C7C7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77" name="Google Shape;77;p8"/>
          <p:cNvSpPr txBox="1"/>
          <p:nvPr/>
        </p:nvSpPr>
        <p:spPr>
          <a:xfrm>
            <a:off x="-2419436" y="6352143"/>
            <a:ext cx="213163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R:124 G:124  B:124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78" name="Google Shape;78;p8"/>
          <p:cNvSpPr/>
          <p:nvPr/>
        </p:nvSpPr>
        <p:spPr>
          <a:xfrm>
            <a:off x="-1773649" y="4203052"/>
            <a:ext cx="988564" cy="790853"/>
          </a:xfrm>
          <a:prstGeom prst="rect">
            <a:avLst/>
          </a:prstGeom>
          <a:solidFill>
            <a:srgbClr val="1B294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79" name="Google Shape;79;p8"/>
          <p:cNvSpPr txBox="1"/>
          <p:nvPr/>
        </p:nvSpPr>
        <p:spPr>
          <a:xfrm>
            <a:off x="-2293435" y="5011581"/>
            <a:ext cx="181919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R:27 G:41  B:68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80" name="Google Shape;80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760250" y="2864513"/>
            <a:ext cx="988566" cy="790853"/>
          </a:xfrm>
          <a:prstGeom prst="rect">
            <a:avLst/>
          </a:prstGeom>
          <a:solidFill>
            <a:srgbClr val="42B7BA"/>
          </a:solidFill>
          <a:ln>
            <a:noFill/>
          </a:ln>
        </p:spPr>
      </p:pic>
      <p:sp>
        <p:nvSpPr>
          <p:cNvPr id="81" name="Google Shape;81;p8"/>
          <p:cNvSpPr txBox="1"/>
          <p:nvPr/>
        </p:nvSpPr>
        <p:spPr>
          <a:xfrm>
            <a:off x="-2359859" y="3655366"/>
            <a:ext cx="201247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R:66 G:183 B:186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82" name="Google Shape;82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B9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lvl="1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lvl="2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lvl="3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lvl="4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lvl="5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lvl="6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lvl="7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lvl="8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760248" y="333989"/>
            <a:ext cx="975163" cy="780130"/>
          </a:xfrm>
          <a:prstGeom prst="rect">
            <a:avLst/>
          </a:prstGeom>
          <a:solidFill>
            <a:srgbClr val="FF681E"/>
          </a:solidFill>
          <a:ln>
            <a:noFill/>
          </a:ln>
        </p:spPr>
      </p:pic>
      <p:sp>
        <p:nvSpPr>
          <p:cNvPr id="87" name="Google Shape;87;p9"/>
          <p:cNvSpPr txBox="1"/>
          <p:nvPr/>
        </p:nvSpPr>
        <p:spPr>
          <a:xfrm>
            <a:off x="-2359859" y="1138001"/>
            <a:ext cx="201247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R:255 G:104 30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88" name="Google Shape;88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760250" y="1571312"/>
            <a:ext cx="975165" cy="780132"/>
          </a:xfrm>
          <a:prstGeom prst="rect">
            <a:avLst/>
          </a:prstGeom>
          <a:solidFill>
            <a:srgbClr val="5A2A82"/>
          </a:solidFill>
          <a:ln>
            <a:noFill/>
          </a:ln>
        </p:spPr>
      </p:pic>
      <p:sp>
        <p:nvSpPr>
          <p:cNvPr id="89" name="Google Shape;89;p9"/>
          <p:cNvSpPr txBox="1"/>
          <p:nvPr/>
        </p:nvSpPr>
        <p:spPr>
          <a:xfrm>
            <a:off x="-2359859" y="2362165"/>
            <a:ext cx="189901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R:90 G:42 B:130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90" name="Google Shape;90;p9"/>
          <p:cNvSpPr/>
          <p:nvPr/>
        </p:nvSpPr>
        <p:spPr>
          <a:xfrm>
            <a:off x="-1760248" y="5541279"/>
            <a:ext cx="988564" cy="790853"/>
          </a:xfrm>
          <a:prstGeom prst="rect">
            <a:avLst/>
          </a:prstGeom>
          <a:solidFill>
            <a:srgbClr val="7C7C7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91" name="Google Shape;91;p9"/>
          <p:cNvSpPr txBox="1"/>
          <p:nvPr/>
        </p:nvSpPr>
        <p:spPr>
          <a:xfrm>
            <a:off x="-2419436" y="6352143"/>
            <a:ext cx="213163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R:124 G:124  B:124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92" name="Google Shape;92;p9"/>
          <p:cNvSpPr/>
          <p:nvPr/>
        </p:nvSpPr>
        <p:spPr>
          <a:xfrm>
            <a:off x="-1773649" y="4203052"/>
            <a:ext cx="988564" cy="790853"/>
          </a:xfrm>
          <a:prstGeom prst="rect">
            <a:avLst/>
          </a:prstGeom>
          <a:solidFill>
            <a:srgbClr val="1B294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93" name="Google Shape;93;p9"/>
          <p:cNvSpPr txBox="1"/>
          <p:nvPr/>
        </p:nvSpPr>
        <p:spPr>
          <a:xfrm>
            <a:off x="-2293435" y="5011581"/>
            <a:ext cx="181919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R:27 G:41  B:68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94" name="Google Shape;94;p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760250" y="2864513"/>
            <a:ext cx="988566" cy="790853"/>
          </a:xfrm>
          <a:prstGeom prst="rect">
            <a:avLst/>
          </a:prstGeom>
          <a:solidFill>
            <a:srgbClr val="42B7BA"/>
          </a:solidFill>
          <a:ln>
            <a:noFill/>
          </a:ln>
        </p:spPr>
      </p:pic>
      <p:sp>
        <p:nvSpPr>
          <p:cNvPr id="95" name="Google Shape;95;p9"/>
          <p:cNvSpPr txBox="1"/>
          <p:nvPr/>
        </p:nvSpPr>
        <p:spPr>
          <a:xfrm>
            <a:off x="-2359859" y="3655366"/>
            <a:ext cx="201247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R:66 G:183 B:186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96" name="Google Shape;96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B9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lvl="1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lvl="2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lvl="3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lvl="4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lvl="5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lvl="6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lvl="7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lvl="8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d">
  <p:cSld name="End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B2944"/>
              </a:buClr>
              <a:buSzPts val="4400"/>
              <a:buFont typeface="Corbel"/>
              <a:buNone/>
              <a:defRPr sz="4400" b="1" i="0" u="none" strike="noStrike" cap="none"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B2944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2400"/>
              <a:buFont typeface="Corbel"/>
              <a:buChar char="•"/>
              <a:defRPr sz="2400" b="0" i="0" u="none" strike="noStrike" cap="none"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gif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27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4.png"/><Relationship Id="rId7" Type="http://schemas.openxmlformats.org/officeDocument/2006/relationships/image" Target="../media/image63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10" Type="http://schemas.openxmlformats.org/officeDocument/2006/relationships/image" Target="../media/image49.png"/><Relationship Id="rId4" Type="http://schemas.openxmlformats.org/officeDocument/2006/relationships/image" Target="../media/image60.png"/><Relationship Id="rId9" Type="http://schemas.openxmlformats.org/officeDocument/2006/relationships/image" Target="../media/image47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44.png"/><Relationship Id="rId7" Type="http://schemas.openxmlformats.org/officeDocument/2006/relationships/image" Target="../media/image51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10" Type="http://schemas.openxmlformats.org/officeDocument/2006/relationships/image" Target="../media/image77.png"/><Relationship Id="rId4" Type="http://schemas.openxmlformats.org/officeDocument/2006/relationships/image" Target="../media/image68.png"/><Relationship Id="rId9" Type="http://schemas.openxmlformats.org/officeDocument/2006/relationships/image" Target="../media/image76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hyperlink" Target="https://colab.research.google.com/" TargetMode="Externa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18" Type="http://schemas.openxmlformats.org/officeDocument/2006/relationships/image" Target="../media/image26.png"/><Relationship Id="rId3" Type="http://schemas.openxmlformats.org/officeDocument/2006/relationships/image" Target="../media/image9.png"/><Relationship Id="rId21" Type="http://schemas.openxmlformats.org/officeDocument/2006/relationships/image" Target="../media/image75.png"/><Relationship Id="rId7" Type="http://schemas.openxmlformats.org/officeDocument/2006/relationships/image" Target="../media/image13.jpg"/><Relationship Id="rId12" Type="http://schemas.openxmlformats.org/officeDocument/2006/relationships/image" Target="../media/image18.jpg"/><Relationship Id="rId17" Type="http://schemas.openxmlformats.org/officeDocument/2006/relationships/image" Target="../media/image25.png"/><Relationship Id="rId2" Type="http://schemas.openxmlformats.org/officeDocument/2006/relationships/image" Target="../media/image8.png"/><Relationship Id="rId16" Type="http://schemas.openxmlformats.org/officeDocument/2006/relationships/image" Target="../media/image24.png"/><Relationship Id="rId20" Type="http://schemas.openxmlformats.org/officeDocument/2006/relationships/image" Target="../media/image7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jpg"/><Relationship Id="rId11" Type="http://schemas.openxmlformats.org/officeDocument/2006/relationships/image" Target="../media/image17.jpg"/><Relationship Id="rId5" Type="http://schemas.openxmlformats.org/officeDocument/2006/relationships/image" Target="../media/image11.png"/><Relationship Id="rId15" Type="http://schemas.openxmlformats.org/officeDocument/2006/relationships/image" Target="../media/image23.png"/><Relationship Id="rId10" Type="http://schemas.openxmlformats.org/officeDocument/2006/relationships/image" Target="../media/image16.jpg"/><Relationship Id="rId19" Type="http://schemas.openxmlformats.org/officeDocument/2006/relationships/image" Target="../media/image73.png"/><Relationship Id="rId4" Type="http://schemas.openxmlformats.org/officeDocument/2006/relationships/image" Target="../media/image10.jpg"/><Relationship Id="rId9" Type="http://schemas.openxmlformats.org/officeDocument/2006/relationships/image" Target="../media/image15.jpg"/><Relationship Id="rId14" Type="http://schemas.openxmlformats.org/officeDocument/2006/relationships/image" Target="../media/image20.jp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6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1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hyperlink" Target="https://colab.research.google.com/" TargetMode="External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hyperlink" Target="https://doi.org/10.1109/CVPR.2015.7298594" TargetMode="External"/><Relationship Id="rId3" Type="http://schemas.openxmlformats.org/officeDocument/2006/relationships/hyperlink" Target="https://doi.org/10.1113/jphysiol.1962.sp006837" TargetMode="External"/><Relationship Id="rId7" Type="http://schemas.openxmlformats.org/officeDocument/2006/relationships/hyperlink" Target="http://www.robots.ox.ac.uk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doi.org/http:/dx.doi.org/10.1016/j.protcy.2014.09.007" TargetMode="External"/><Relationship Id="rId11" Type="http://schemas.openxmlformats.org/officeDocument/2006/relationships/hyperlink" Target="https://doi.org/10.1007/978-3-319-24574-4_28" TargetMode="External"/><Relationship Id="rId5" Type="http://schemas.openxmlformats.org/officeDocument/2006/relationships/hyperlink" Target="http://arxiv.org/abs/1603.07285" TargetMode="External"/><Relationship Id="rId10" Type="http://schemas.openxmlformats.org/officeDocument/2006/relationships/hyperlink" Target="https://doi.org/10.1109/TPAMI.2016.2572683" TargetMode="External"/><Relationship Id="rId4" Type="http://schemas.openxmlformats.org/officeDocument/2006/relationships/hyperlink" Target="https://doi.org/10.1109/5.726791" TargetMode="External"/><Relationship Id="rId9" Type="http://schemas.openxmlformats.org/officeDocument/2006/relationships/hyperlink" Target="https://doi.org/10.1109/CVPR.2016.90" TargetMode="External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4.png"/><Relationship Id="rId12" Type="http://schemas.openxmlformats.org/officeDocument/2006/relationships/image" Target="../media/image73.png"/><Relationship Id="rId2" Type="http://schemas.openxmlformats.org/officeDocument/2006/relationships/image" Target="../media/image13.jpg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4.xml"/><Relationship Id="rId15" Type="http://schemas.openxmlformats.org/officeDocument/2006/relationships/image" Target="../media/image22.png"/><Relationship Id="rId1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1"/>
          <p:cNvSpPr txBox="1">
            <a:spLocks noGrp="1"/>
          </p:cNvSpPr>
          <p:nvPr>
            <p:ph type="ctrTitle"/>
          </p:nvPr>
        </p:nvSpPr>
        <p:spPr>
          <a:xfrm>
            <a:off x="437702" y="1276473"/>
            <a:ext cx="9418500" cy="2387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dirty="0" err="1"/>
              <a:t>Deep</a:t>
            </a:r>
            <a:r>
              <a:rPr lang="nl-BE"/>
              <a:t> Learning for Biology</a:t>
            </a:r>
            <a:endParaRPr/>
          </a:p>
        </p:txBody>
      </p:sp>
      <p:sp>
        <p:nvSpPr>
          <p:cNvPr id="107" name="Google Shape;107;p11"/>
          <p:cNvSpPr txBox="1">
            <a:spLocks noGrp="1"/>
          </p:cNvSpPr>
          <p:nvPr>
            <p:ph type="subTitle" idx="1"/>
          </p:nvPr>
        </p:nvSpPr>
        <p:spPr>
          <a:xfrm>
            <a:off x="424301" y="3756148"/>
            <a:ext cx="9432000" cy="822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nl-BE"/>
              <a:t>Joris Roels</a:t>
            </a:r>
            <a:endParaRPr/>
          </a:p>
        </p:txBody>
      </p:sp>
      <p:sp>
        <p:nvSpPr>
          <p:cNvPr id="108" name="Google Shape;108;p11"/>
          <p:cNvSpPr txBox="1">
            <a:spLocks noGrp="1"/>
          </p:cNvSpPr>
          <p:nvPr>
            <p:ph type="body" idx="2"/>
          </p:nvPr>
        </p:nvSpPr>
        <p:spPr>
          <a:xfrm>
            <a:off x="8047664" y="6343466"/>
            <a:ext cx="3617400" cy="222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11"/>
          <p:cNvSpPr txBox="1">
            <a:spLocks noGrp="1"/>
          </p:cNvSpPr>
          <p:nvPr>
            <p:ph type="body" idx="3"/>
          </p:nvPr>
        </p:nvSpPr>
        <p:spPr>
          <a:xfrm>
            <a:off x="5140322" y="6343466"/>
            <a:ext cx="1474200" cy="216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95F782-A41C-4F00-9E7E-C1075F576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845341-0DAA-4978-992D-6856DA5A96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0800" indent="0">
              <a:buNone/>
            </a:pPr>
            <a:r>
              <a:rPr lang="en-US" dirty="0"/>
              <a:t>Example: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805780-AEC7-4951-9396-0DA8B2006CB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10</a:t>
            </a:fld>
            <a:endParaRPr lang="nl-BE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5F52436-9560-4AE5-B15F-A4BE539897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2593254"/>
              </p:ext>
            </p:extLst>
          </p:nvPr>
        </p:nvGraphicFramePr>
        <p:xfrm>
          <a:off x="990600" y="3319402"/>
          <a:ext cx="2701924" cy="22302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75481">
                  <a:extLst>
                    <a:ext uri="{9D8B030D-6E8A-4147-A177-3AD203B41FA5}">
                      <a16:colId xmlns:a16="http://schemas.microsoft.com/office/drawing/2014/main" val="45625418"/>
                    </a:ext>
                  </a:extLst>
                </a:gridCol>
                <a:gridCol w="675481">
                  <a:extLst>
                    <a:ext uri="{9D8B030D-6E8A-4147-A177-3AD203B41FA5}">
                      <a16:colId xmlns:a16="http://schemas.microsoft.com/office/drawing/2014/main" val="1260311165"/>
                    </a:ext>
                  </a:extLst>
                </a:gridCol>
                <a:gridCol w="675481">
                  <a:extLst>
                    <a:ext uri="{9D8B030D-6E8A-4147-A177-3AD203B41FA5}">
                      <a16:colId xmlns:a16="http://schemas.microsoft.com/office/drawing/2014/main" val="3651884711"/>
                    </a:ext>
                  </a:extLst>
                </a:gridCol>
                <a:gridCol w="675481">
                  <a:extLst>
                    <a:ext uri="{9D8B030D-6E8A-4147-A177-3AD203B41FA5}">
                      <a16:colId xmlns:a16="http://schemas.microsoft.com/office/drawing/2014/main" val="991281219"/>
                    </a:ext>
                  </a:extLst>
                </a:gridCol>
              </a:tblGrid>
              <a:tr h="55757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</a:t>
                      </a:r>
                    </a:p>
                  </a:txBody>
                  <a:tcPr marL="137483" marR="137483" marT="68741" marB="687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0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5180111"/>
                  </a:ext>
                </a:extLst>
              </a:tr>
              <a:tr h="55757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</a:p>
                  </a:txBody>
                  <a:tcPr marL="137483" marR="137483" marT="68741" marB="687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3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304209"/>
                  </a:ext>
                </a:extLst>
              </a:tr>
              <a:tr h="55757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</a:p>
                  </a:txBody>
                  <a:tcPr marL="137483" marR="137483" marT="68741" marB="687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3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850190"/>
                  </a:ext>
                </a:extLst>
              </a:tr>
              <a:tr h="55757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</a:p>
                  </a:txBody>
                  <a:tcPr marL="137483" marR="137483" marT="68741" marB="687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3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3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4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6380572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DD864B80-5E7D-477A-95B9-4B7F79BAA2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0919951"/>
              </p:ext>
            </p:extLst>
          </p:nvPr>
        </p:nvGraphicFramePr>
        <p:xfrm>
          <a:off x="5082778" y="3598187"/>
          <a:ext cx="2026443" cy="167271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75481">
                  <a:extLst>
                    <a:ext uri="{9D8B030D-6E8A-4147-A177-3AD203B41FA5}">
                      <a16:colId xmlns:a16="http://schemas.microsoft.com/office/drawing/2014/main" val="45625418"/>
                    </a:ext>
                  </a:extLst>
                </a:gridCol>
                <a:gridCol w="675481">
                  <a:extLst>
                    <a:ext uri="{9D8B030D-6E8A-4147-A177-3AD203B41FA5}">
                      <a16:colId xmlns:a16="http://schemas.microsoft.com/office/drawing/2014/main" val="1260311165"/>
                    </a:ext>
                  </a:extLst>
                </a:gridCol>
                <a:gridCol w="675481">
                  <a:extLst>
                    <a:ext uri="{9D8B030D-6E8A-4147-A177-3AD203B41FA5}">
                      <a16:colId xmlns:a16="http://schemas.microsoft.com/office/drawing/2014/main" val="3651884711"/>
                    </a:ext>
                  </a:extLst>
                </a:gridCol>
              </a:tblGrid>
              <a:tr h="55757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solidFill>
                            <a:schemeClr val="accent6">
                              <a:lumMod val="95000"/>
                            </a:schemeClr>
                          </a:solidFill>
                        </a:rPr>
                        <a:t>0</a:t>
                      </a:r>
                    </a:p>
                  </a:txBody>
                  <a:tcPr marL="137483" marR="137483" marT="68741" marB="687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E3E3E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solidFill>
                            <a:schemeClr val="accent6">
                              <a:lumMod val="95000"/>
                            </a:schemeClr>
                          </a:solidFill>
                        </a:rPr>
                        <a:t>-1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E3E3E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solidFill>
                            <a:schemeClr val="accent6">
                              <a:lumMod val="95000"/>
                            </a:schemeClr>
                          </a:solidFill>
                        </a:rPr>
                        <a:t>0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E3E3E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5180111"/>
                  </a:ext>
                </a:extLst>
              </a:tr>
              <a:tr h="55757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solidFill>
                            <a:schemeClr val="accent6">
                              <a:lumMod val="9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137483" marR="137483" marT="68741" marB="687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E3E3E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solidFill>
                            <a:schemeClr val="accent6">
                              <a:lumMod val="9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E3E3E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solidFill>
                            <a:schemeClr val="accent6">
                              <a:lumMod val="95000"/>
                            </a:schemeClr>
                          </a:solidFill>
                        </a:rPr>
                        <a:t>-1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E3E3E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304209"/>
                  </a:ext>
                </a:extLst>
              </a:tr>
              <a:tr h="55757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solidFill>
                            <a:schemeClr val="accent6">
                              <a:lumMod val="95000"/>
                            </a:schemeClr>
                          </a:solidFill>
                        </a:rPr>
                        <a:t>-2</a:t>
                      </a:r>
                    </a:p>
                  </a:txBody>
                  <a:tcPr marL="137483" marR="137483" marT="68741" marB="687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E3E3E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solidFill>
                            <a:schemeClr val="accent6">
                              <a:lumMod val="95000"/>
                            </a:schemeClr>
                          </a:solidFill>
                        </a:rPr>
                        <a:t>2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E3E3E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solidFill>
                            <a:schemeClr val="accent6">
                              <a:lumMod val="9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E3E3E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850190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DDB06E44-C789-4E6F-9C97-64F5DD7767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7090446"/>
              </p:ext>
            </p:extLst>
          </p:nvPr>
        </p:nvGraphicFramePr>
        <p:xfrm>
          <a:off x="8851898" y="3852987"/>
          <a:ext cx="1350962" cy="11151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75481">
                  <a:extLst>
                    <a:ext uri="{9D8B030D-6E8A-4147-A177-3AD203B41FA5}">
                      <a16:colId xmlns:a16="http://schemas.microsoft.com/office/drawing/2014/main" val="45625418"/>
                    </a:ext>
                  </a:extLst>
                </a:gridCol>
                <a:gridCol w="675481">
                  <a:extLst>
                    <a:ext uri="{9D8B030D-6E8A-4147-A177-3AD203B41FA5}">
                      <a16:colId xmlns:a16="http://schemas.microsoft.com/office/drawing/2014/main" val="1260311165"/>
                    </a:ext>
                  </a:extLst>
                </a:gridCol>
              </a:tblGrid>
              <a:tr h="557570"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A19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A19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304209"/>
                  </a:ext>
                </a:extLst>
              </a:tr>
              <a:tr h="557570"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A19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A19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850190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2234CC58-C490-407F-888C-7BFEEE7FDD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2992969"/>
              </p:ext>
            </p:extLst>
          </p:nvPr>
        </p:nvGraphicFramePr>
        <p:xfrm>
          <a:off x="992187" y="3323798"/>
          <a:ext cx="2026443" cy="167271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75481">
                  <a:extLst>
                    <a:ext uri="{9D8B030D-6E8A-4147-A177-3AD203B41FA5}">
                      <a16:colId xmlns:a16="http://schemas.microsoft.com/office/drawing/2014/main" val="45625418"/>
                    </a:ext>
                  </a:extLst>
                </a:gridCol>
                <a:gridCol w="675481">
                  <a:extLst>
                    <a:ext uri="{9D8B030D-6E8A-4147-A177-3AD203B41FA5}">
                      <a16:colId xmlns:a16="http://schemas.microsoft.com/office/drawing/2014/main" val="1260311165"/>
                    </a:ext>
                  </a:extLst>
                </a:gridCol>
                <a:gridCol w="675481">
                  <a:extLst>
                    <a:ext uri="{9D8B030D-6E8A-4147-A177-3AD203B41FA5}">
                      <a16:colId xmlns:a16="http://schemas.microsoft.com/office/drawing/2014/main" val="3651884711"/>
                    </a:ext>
                  </a:extLst>
                </a:gridCol>
              </a:tblGrid>
              <a:tr h="557570"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6">
                              <a:lumMod val="95000"/>
                            </a:schemeClr>
                          </a:solidFill>
                        </a:rPr>
                        <a:t>0</a:t>
                      </a:r>
                    </a:p>
                  </a:txBody>
                  <a:tcPr marL="137483" marR="137483" marT="68741" marB="68741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  <a:alpha val="5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6">
                              <a:lumMod val="95000"/>
                            </a:schemeClr>
                          </a:solidFill>
                        </a:rPr>
                        <a:t>-1</a:t>
                      </a:r>
                    </a:p>
                  </a:txBody>
                  <a:tcPr marL="137483" marR="137483" marT="68741" marB="68741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  <a:alpha val="5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6">
                              <a:lumMod val="95000"/>
                            </a:schemeClr>
                          </a:solidFill>
                        </a:rPr>
                        <a:t>0</a:t>
                      </a:r>
                    </a:p>
                  </a:txBody>
                  <a:tcPr marL="137483" marR="137483" marT="68741" marB="68741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  <a:alpha val="50196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5180111"/>
                  </a:ext>
                </a:extLst>
              </a:tr>
              <a:tr h="557570"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6">
                              <a:lumMod val="9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137483" marR="137483" marT="68741" marB="68741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  <a:alpha val="5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6">
                              <a:lumMod val="9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137483" marR="137483" marT="68741" marB="68741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  <a:alpha val="5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6">
                              <a:lumMod val="95000"/>
                            </a:schemeClr>
                          </a:solidFill>
                        </a:rPr>
                        <a:t>-1</a:t>
                      </a:r>
                    </a:p>
                  </a:txBody>
                  <a:tcPr marL="137483" marR="137483" marT="68741" marB="68741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  <a:alpha val="50196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304209"/>
                  </a:ext>
                </a:extLst>
              </a:tr>
              <a:tr h="557570"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6">
                              <a:lumMod val="95000"/>
                            </a:schemeClr>
                          </a:solidFill>
                        </a:rPr>
                        <a:t>-2</a:t>
                      </a:r>
                    </a:p>
                  </a:txBody>
                  <a:tcPr marL="137483" marR="137483" marT="68741" marB="68741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  <a:alpha val="5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6">
                              <a:lumMod val="95000"/>
                            </a:schemeClr>
                          </a:solidFill>
                        </a:rPr>
                        <a:t>2</a:t>
                      </a:r>
                    </a:p>
                  </a:txBody>
                  <a:tcPr marL="137483" marR="137483" marT="68741" marB="68741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  <a:alpha val="5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6">
                              <a:lumMod val="9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137483" marR="137483" marT="68741" marB="68741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  <a:alpha val="50196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850190"/>
                  </a:ext>
                </a:extLst>
              </a:tr>
            </a:tbl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FC092D40-33B1-41B2-A674-6E54A9235791}"/>
              </a:ext>
            </a:extLst>
          </p:cNvPr>
          <p:cNvSpPr/>
          <p:nvPr/>
        </p:nvSpPr>
        <p:spPr>
          <a:xfrm>
            <a:off x="8851898" y="3854184"/>
            <a:ext cx="672308" cy="54774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>
                <a:solidFill>
                  <a:schemeClr val="tx1"/>
                </a:solidFill>
              </a:rPr>
              <a:t>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7C8AD355-2917-4D1A-ACC5-4C1AC6D53FC1}"/>
                  </a:ext>
                </a:extLst>
              </p:cNvPr>
              <p:cNvSpPr/>
              <p:nvPr/>
            </p:nvSpPr>
            <p:spPr>
              <a:xfrm>
                <a:off x="5869934" y="5349627"/>
                <a:ext cx="41710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𝒉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7C8AD355-2917-4D1A-ACC5-4C1AC6D53F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9934" y="5349627"/>
                <a:ext cx="417102" cy="4001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 Placeholder 2">
                <a:extLst>
                  <a:ext uri="{FF2B5EF4-FFF2-40B4-BE49-F238E27FC236}">
                    <a16:creationId xmlns:a16="http://schemas.microsoft.com/office/drawing/2014/main" id="{B38257C5-01C3-4044-9F5F-ADB001E3A88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84424" y="1506780"/>
                <a:ext cx="5806274" cy="121320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406400" algn="l" rtl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FF681E"/>
                  </a:buClr>
                  <a:buSzPts val="2800"/>
                  <a:buFont typeface="Arial"/>
                  <a:buChar char="•"/>
                  <a:defRPr sz="2800" b="0" i="0" u="none" strike="noStrike" cap="none">
                    <a:solidFill>
                      <a:srgbClr val="1B2944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1pPr>
                <a:lvl2pPr marL="914400" marR="0" lvl="1" indent="-3810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7C7C7C"/>
                  </a:buClr>
                  <a:buSzPts val="2400"/>
                  <a:buFont typeface="Corbel"/>
                  <a:buChar char="•"/>
                  <a:defRPr sz="2400" b="0" i="0" u="none" strike="noStrike" cap="none">
                    <a:solidFill>
                      <a:srgbClr val="1B2944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2pPr>
                <a:lvl3pPr marL="1371600" marR="0" lvl="2" indent="-3556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7C7C7C"/>
                  </a:buClr>
                  <a:buSzPts val="2000"/>
                  <a:buFont typeface="Arial"/>
                  <a:buChar char="•"/>
                  <a:defRPr sz="2000" b="0" i="0" u="none" strike="noStrike" cap="none">
                    <a:solidFill>
                      <a:srgbClr val="1B2944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3pPr>
                <a:lvl4pPr marL="1828800" marR="0" lvl="3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7C7C7C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rgbClr val="1B2944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4pPr>
                <a:lvl5pPr marL="2286000" marR="0" lvl="4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7C7C7C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rgbClr val="1B2944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5pPr>
                <a:lvl6pPr marL="2743200" marR="0" lvl="5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6pPr>
                <a:lvl7pPr marL="3200400" marR="0" lvl="6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7pPr>
                <a:lvl8pPr marL="3657600" marR="0" lvl="7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8pPr>
                <a:lvl9pPr marL="4114800" marR="0" lvl="8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9pPr>
              </a:lstStyle>
              <a:p>
                <a:pPr marL="5080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  <m: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0−2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2+3−2−4+4+3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2000" dirty="0"/>
              </a:p>
              <a:p>
                <a:pPr marL="50800" indent="0">
                  <a:buNone/>
                </a:pPr>
                <a:endParaRPr lang="en-US" sz="2000" dirty="0"/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21" name="Text Placeholder 2">
                <a:extLst>
                  <a:ext uri="{FF2B5EF4-FFF2-40B4-BE49-F238E27FC236}">
                    <a16:creationId xmlns:a16="http://schemas.microsoft.com/office/drawing/2014/main" id="{B38257C5-01C3-4044-9F5F-ADB001E3A8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4424" y="1506780"/>
                <a:ext cx="5806274" cy="121320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2D9D2ECE-128F-4554-B80B-140ACA940907}"/>
                  </a:ext>
                </a:extLst>
              </p:cNvPr>
              <p:cNvSpPr/>
              <p:nvPr/>
            </p:nvSpPr>
            <p:spPr>
              <a:xfrm>
                <a:off x="2140225" y="5780411"/>
                <a:ext cx="402674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2D9D2ECE-128F-4554-B80B-140ACA9409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0225" y="5780411"/>
                <a:ext cx="402674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8A30598B-00EE-433D-996D-AA5836831747}"/>
                  </a:ext>
                </a:extLst>
              </p:cNvPr>
              <p:cNvSpPr/>
              <p:nvPr/>
            </p:nvSpPr>
            <p:spPr>
              <a:xfrm>
                <a:off x="9126372" y="5270897"/>
                <a:ext cx="802014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𝒉</m:t>
                      </m:r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8A30598B-00EE-433D-996D-AA58368317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6372" y="5270897"/>
                <a:ext cx="802014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0488EB74-860B-4E95-B7E0-085F1DCEA5C3}"/>
                  </a:ext>
                </a:extLst>
              </p:cNvPr>
              <p:cNvSpPr/>
              <p:nvPr/>
            </p:nvSpPr>
            <p:spPr>
              <a:xfrm>
                <a:off x="4170534" y="4047989"/>
                <a:ext cx="575799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0488EB74-860B-4E95-B7E0-085F1DCEA5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0534" y="4047989"/>
                <a:ext cx="575799" cy="70788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6FEE2BA7-7795-42C4-B153-C7A96CC669E4}"/>
                  </a:ext>
                </a:extLst>
              </p:cNvPr>
              <p:cNvSpPr/>
              <p:nvPr/>
            </p:nvSpPr>
            <p:spPr>
              <a:xfrm>
                <a:off x="7625334" y="4047989"/>
                <a:ext cx="710451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6FEE2BA7-7795-42C4-B153-C7A96CC669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5334" y="4047989"/>
                <a:ext cx="710451" cy="70788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545166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95F782-A41C-4F00-9E7E-C1075F576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845341-0DAA-4978-992D-6856DA5A96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0800" indent="0">
              <a:buNone/>
            </a:pPr>
            <a:r>
              <a:rPr lang="en-US" dirty="0"/>
              <a:t>Example: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805780-AEC7-4951-9396-0DA8B2006CB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11</a:t>
            </a:fld>
            <a:endParaRPr lang="nl-BE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5F52436-9560-4AE5-B15F-A4BE539897B9}"/>
              </a:ext>
            </a:extLst>
          </p:cNvPr>
          <p:cNvGraphicFramePr>
            <a:graphicFrameLocks noGrp="1"/>
          </p:cNvGraphicFramePr>
          <p:nvPr/>
        </p:nvGraphicFramePr>
        <p:xfrm>
          <a:off x="990600" y="3319402"/>
          <a:ext cx="2701924" cy="22302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75481">
                  <a:extLst>
                    <a:ext uri="{9D8B030D-6E8A-4147-A177-3AD203B41FA5}">
                      <a16:colId xmlns:a16="http://schemas.microsoft.com/office/drawing/2014/main" val="45625418"/>
                    </a:ext>
                  </a:extLst>
                </a:gridCol>
                <a:gridCol w="675481">
                  <a:extLst>
                    <a:ext uri="{9D8B030D-6E8A-4147-A177-3AD203B41FA5}">
                      <a16:colId xmlns:a16="http://schemas.microsoft.com/office/drawing/2014/main" val="1260311165"/>
                    </a:ext>
                  </a:extLst>
                </a:gridCol>
                <a:gridCol w="675481">
                  <a:extLst>
                    <a:ext uri="{9D8B030D-6E8A-4147-A177-3AD203B41FA5}">
                      <a16:colId xmlns:a16="http://schemas.microsoft.com/office/drawing/2014/main" val="3651884711"/>
                    </a:ext>
                  </a:extLst>
                </a:gridCol>
                <a:gridCol w="675481">
                  <a:extLst>
                    <a:ext uri="{9D8B030D-6E8A-4147-A177-3AD203B41FA5}">
                      <a16:colId xmlns:a16="http://schemas.microsoft.com/office/drawing/2014/main" val="991281219"/>
                    </a:ext>
                  </a:extLst>
                </a:gridCol>
              </a:tblGrid>
              <a:tr h="55757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</a:t>
                      </a:r>
                    </a:p>
                  </a:txBody>
                  <a:tcPr marL="137483" marR="137483" marT="68741" marB="687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0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5180111"/>
                  </a:ext>
                </a:extLst>
              </a:tr>
              <a:tr h="55757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</a:p>
                  </a:txBody>
                  <a:tcPr marL="137483" marR="137483" marT="68741" marB="687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3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304209"/>
                  </a:ext>
                </a:extLst>
              </a:tr>
              <a:tr h="55757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</a:p>
                  </a:txBody>
                  <a:tcPr marL="137483" marR="137483" marT="68741" marB="687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3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850190"/>
                  </a:ext>
                </a:extLst>
              </a:tr>
              <a:tr h="55757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</a:p>
                  </a:txBody>
                  <a:tcPr marL="137483" marR="137483" marT="68741" marB="687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3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3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4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638057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7C8AD355-2917-4D1A-ACC5-4C1AC6D53FC1}"/>
                  </a:ext>
                </a:extLst>
              </p:cNvPr>
              <p:cNvSpPr/>
              <p:nvPr/>
            </p:nvSpPr>
            <p:spPr>
              <a:xfrm>
                <a:off x="5869934" y="5349627"/>
                <a:ext cx="41710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𝒉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7C8AD355-2917-4D1A-ACC5-4C1AC6D53F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9934" y="5349627"/>
                <a:ext cx="417102" cy="4001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C0CE9FF0-8809-4782-B605-05EEFDD559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2052175"/>
              </p:ext>
            </p:extLst>
          </p:nvPr>
        </p:nvGraphicFramePr>
        <p:xfrm>
          <a:off x="1666081" y="3323798"/>
          <a:ext cx="2026443" cy="167271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75481">
                  <a:extLst>
                    <a:ext uri="{9D8B030D-6E8A-4147-A177-3AD203B41FA5}">
                      <a16:colId xmlns:a16="http://schemas.microsoft.com/office/drawing/2014/main" val="45625418"/>
                    </a:ext>
                  </a:extLst>
                </a:gridCol>
                <a:gridCol w="675481">
                  <a:extLst>
                    <a:ext uri="{9D8B030D-6E8A-4147-A177-3AD203B41FA5}">
                      <a16:colId xmlns:a16="http://schemas.microsoft.com/office/drawing/2014/main" val="1260311165"/>
                    </a:ext>
                  </a:extLst>
                </a:gridCol>
                <a:gridCol w="675481">
                  <a:extLst>
                    <a:ext uri="{9D8B030D-6E8A-4147-A177-3AD203B41FA5}">
                      <a16:colId xmlns:a16="http://schemas.microsoft.com/office/drawing/2014/main" val="3651884711"/>
                    </a:ext>
                  </a:extLst>
                </a:gridCol>
              </a:tblGrid>
              <a:tr h="557570"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6">
                              <a:lumMod val="95000"/>
                            </a:schemeClr>
                          </a:solidFill>
                        </a:rPr>
                        <a:t>0</a:t>
                      </a:r>
                    </a:p>
                  </a:txBody>
                  <a:tcPr marL="137483" marR="137483" marT="68741" marB="68741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  <a:alpha val="5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6">
                              <a:lumMod val="95000"/>
                            </a:schemeClr>
                          </a:solidFill>
                        </a:rPr>
                        <a:t>-1</a:t>
                      </a:r>
                    </a:p>
                  </a:txBody>
                  <a:tcPr marL="137483" marR="137483" marT="68741" marB="68741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  <a:alpha val="5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6">
                              <a:lumMod val="95000"/>
                            </a:schemeClr>
                          </a:solidFill>
                        </a:rPr>
                        <a:t>0</a:t>
                      </a:r>
                    </a:p>
                  </a:txBody>
                  <a:tcPr marL="137483" marR="137483" marT="68741" marB="68741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  <a:alpha val="50196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5180111"/>
                  </a:ext>
                </a:extLst>
              </a:tr>
              <a:tr h="557570"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6">
                              <a:lumMod val="9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137483" marR="137483" marT="68741" marB="68741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  <a:alpha val="5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6">
                              <a:lumMod val="9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137483" marR="137483" marT="68741" marB="68741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  <a:alpha val="5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6">
                              <a:lumMod val="95000"/>
                            </a:schemeClr>
                          </a:solidFill>
                        </a:rPr>
                        <a:t>-1</a:t>
                      </a:r>
                    </a:p>
                  </a:txBody>
                  <a:tcPr marL="137483" marR="137483" marT="68741" marB="68741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  <a:alpha val="50196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304209"/>
                  </a:ext>
                </a:extLst>
              </a:tr>
              <a:tr h="557570"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6">
                              <a:lumMod val="95000"/>
                            </a:schemeClr>
                          </a:solidFill>
                        </a:rPr>
                        <a:t>-2</a:t>
                      </a:r>
                    </a:p>
                  </a:txBody>
                  <a:tcPr marL="137483" marR="137483" marT="68741" marB="68741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  <a:alpha val="5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6">
                              <a:lumMod val="95000"/>
                            </a:schemeClr>
                          </a:solidFill>
                        </a:rPr>
                        <a:t>2</a:t>
                      </a:r>
                    </a:p>
                  </a:txBody>
                  <a:tcPr marL="137483" marR="137483" marT="68741" marB="68741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  <a:alpha val="5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6">
                              <a:lumMod val="9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137483" marR="137483" marT="68741" marB="68741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  <a:alpha val="50196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850190"/>
                  </a:ext>
                </a:extLst>
              </a:tr>
            </a:tbl>
          </a:graphicData>
        </a:graphic>
      </p:graphicFrame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C8275939-61A3-4F60-B194-BE227F8082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6476679"/>
              </p:ext>
            </p:extLst>
          </p:nvPr>
        </p:nvGraphicFramePr>
        <p:xfrm>
          <a:off x="5082778" y="3598187"/>
          <a:ext cx="2026443" cy="167271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75481">
                  <a:extLst>
                    <a:ext uri="{9D8B030D-6E8A-4147-A177-3AD203B41FA5}">
                      <a16:colId xmlns:a16="http://schemas.microsoft.com/office/drawing/2014/main" val="45625418"/>
                    </a:ext>
                  </a:extLst>
                </a:gridCol>
                <a:gridCol w="675481">
                  <a:extLst>
                    <a:ext uri="{9D8B030D-6E8A-4147-A177-3AD203B41FA5}">
                      <a16:colId xmlns:a16="http://schemas.microsoft.com/office/drawing/2014/main" val="1260311165"/>
                    </a:ext>
                  </a:extLst>
                </a:gridCol>
                <a:gridCol w="675481">
                  <a:extLst>
                    <a:ext uri="{9D8B030D-6E8A-4147-A177-3AD203B41FA5}">
                      <a16:colId xmlns:a16="http://schemas.microsoft.com/office/drawing/2014/main" val="3651884711"/>
                    </a:ext>
                  </a:extLst>
                </a:gridCol>
              </a:tblGrid>
              <a:tr h="55757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solidFill>
                            <a:schemeClr val="accent6">
                              <a:lumMod val="95000"/>
                            </a:schemeClr>
                          </a:solidFill>
                        </a:rPr>
                        <a:t>0 </a:t>
                      </a:r>
                    </a:p>
                  </a:txBody>
                  <a:tcPr marL="137483" marR="137483" marT="68741" marB="687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E3E3E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solidFill>
                            <a:schemeClr val="accent6">
                              <a:lumMod val="95000"/>
                            </a:schemeClr>
                          </a:solidFill>
                        </a:rPr>
                        <a:t>-1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E3E3E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solidFill>
                            <a:schemeClr val="accent6">
                              <a:lumMod val="95000"/>
                            </a:schemeClr>
                          </a:solidFill>
                        </a:rPr>
                        <a:t>0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E3E3E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5180111"/>
                  </a:ext>
                </a:extLst>
              </a:tr>
              <a:tr h="55757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solidFill>
                            <a:schemeClr val="accent6">
                              <a:lumMod val="9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137483" marR="137483" marT="68741" marB="687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E3E3E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solidFill>
                            <a:schemeClr val="accent6">
                              <a:lumMod val="95000"/>
                            </a:schemeClr>
                          </a:solidFill>
                        </a:rPr>
                        <a:t>1 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E3E3E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solidFill>
                            <a:schemeClr val="accent6">
                              <a:lumMod val="95000"/>
                            </a:schemeClr>
                          </a:solidFill>
                        </a:rPr>
                        <a:t>-1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E3E3E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304209"/>
                  </a:ext>
                </a:extLst>
              </a:tr>
              <a:tr h="55757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solidFill>
                            <a:schemeClr val="accent6">
                              <a:lumMod val="95000"/>
                            </a:schemeClr>
                          </a:solidFill>
                        </a:rPr>
                        <a:t>-2</a:t>
                      </a:r>
                    </a:p>
                  </a:txBody>
                  <a:tcPr marL="137483" marR="137483" marT="68741" marB="687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E3E3E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solidFill>
                            <a:schemeClr val="accent6">
                              <a:lumMod val="95000"/>
                            </a:schemeClr>
                          </a:solidFill>
                        </a:rPr>
                        <a:t>2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E3E3E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solidFill>
                            <a:schemeClr val="accent6">
                              <a:lumMod val="9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E3E3E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850190"/>
                  </a:ext>
                </a:extLst>
              </a:tr>
            </a:tbl>
          </a:graphicData>
        </a:graphic>
      </p:graphicFrame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32FAD0CA-F42D-4212-BC1A-A34BF561D2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6948798"/>
              </p:ext>
            </p:extLst>
          </p:nvPr>
        </p:nvGraphicFramePr>
        <p:xfrm>
          <a:off x="8851898" y="3852987"/>
          <a:ext cx="1350962" cy="11151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75481">
                  <a:extLst>
                    <a:ext uri="{9D8B030D-6E8A-4147-A177-3AD203B41FA5}">
                      <a16:colId xmlns:a16="http://schemas.microsoft.com/office/drawing/2014/main" val="45625418"/>
                    </a:ext>
                  </a:extLst>
                </a:gridCol>
                <a:gridCol w="675481">
                  <a:extLst>
                    <a:ext uri="{9D8B030D-6E8A-4147-A177-3AD203B41FA5}">
                      <a16:colId xmlns:a16="http://schemas.microsoft.com/office/drawing/2014/main" val="1260311165"/>
                    </a:ext>
                  </a:extLst>
                </a:gridCol>
              </a:tblGrid>
              <a:tr h="557570"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A19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A19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304209"/>
                  </a:ext>
                </a:extLst>
              </a:tr>
              <a:tr h="557570"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A19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A19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850190"/>
                  </a:ext>
                </a:extLst>
              </a:tr>
            </a:tbl>
          </a:graphicData>
        </a:graphic>
      </p:graphicFrame>
      <p:sp>
        <p:nvSpPr>
          <p:cNvPr id="27" name="Rectangle 26">
            <a:extLst>
              <a:ext uri="{FF2B5EF4-FFF2-40B4-BE49-F238E27FC236}">
                <a16:creationId xmlns:a16="http://schemas.microsoft.com/office/drawing/2014/main" id="{5074CDC5-84C2-4B59-AC9B-8CDC67B99E6C}"/>
              </a:ext>
            </a:extLst>
          </p:cNvPr>
          <p:cNvSpPr/>
          <p:nvPr/>
        </p:nvSpPr>
        <p:spPr>
          <a:xfrm>
            <a:off x="8851898" y="3854184"/>
            <a:ext cx="672308" cy="5477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8B88077-E68F-4A42-AEA6-38B11F244238}"/>
              </a:ext>
            </a:extLst>
          </p:cNvPr>
          <p:cNvSpPr/>
          <p:nvPr/>
        </p:nvSpPr>
        <p:spPr>
          <a:xfrm>
            <a:off x="9524206" y="3854666"/>
            <a:ext cx="672308" cy="54774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>
                <a:solidFill>
                  <a:schemeClr val="tx1"/>
                </a:solidFill>
              </a:rPr>
              <a:t>7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 Placeholder 2">
                <a:extLst>
                  <a:ext uri="{FF2B5EF4-FFF2-40B4-BE49-F238E27FC236}">
                    <a16:creationId xmlns:a16="http://schemas.microsoft.com/office/drawing/2014/main" id="{58645A05-BA3F-44EC-8AE3-55903C1F8B8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84424" y="1506780"/>
                <a:ext cx="5806274" cy="121320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406400" algn="l" rtl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FF681E"/>
                  </a:buClr>
                  <a:buSzPts val="2800"/>
                  <a:buFont typeface="Arial"/>
                  <a:buChar char="•"/>
                  <a:defRPr sz="2800" b="0" i="0" u="none" strike="noStrike" cap="none">
                    <a:solidFill>
                      <a:srgbClr val="1B2944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1pPr>
                <a:lvl2pPr marL="914400" marR="0" lvl="1" indent="-3810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7C7C7C"/>
                  </a:buClr>
                  <a:buSzPts val="2400"/>
                  <a:buFont typeface="Corbel"/>
                  <a:buChar char="•"/>
                  <a:defRPr sz="2400" b="0" i="0" u="none" strike="noStrike" cap="none">
                    <a:solidFill>
                      <a:srgbClr val="1B2944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2pPr>
                <a:lvl3pPr marL="1371600" marR="0" lvl="2" indent="-3556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7C7C7C"/>
                  </a:buClr>
                  <a:buSzPts val="2000"/>
                  <a:buFont typeface="Arial"/>
                  <a:buChar char="•"/>
                  <a:defRPr sz="2000" b="0" i="0" u="none" strike="noStrike" cap="none">
                    <a:solidFill>
                      <a:srgbClr val="1B2944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3pPr>
                <a:lvl4pPr marL="1828800" marR="0" lvl="3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7C7C7C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rgbClr val="1B2944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4pPr>
                <a:lvl5pPr marL="2286000" marR="0" lvl="4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7C7C7C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rgbClr val="1B2944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5pPr>
                <a:lvl6pPr marL="2743200" marR="0" lvl="5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6pPr>
                <a:lvl7pPr marL="3200400" marR="0" lvl="6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7pPr>
                <a:lvl8pPr marL="3657600" marR="0" lvl="7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8pPr>
                <a:lvl9pPr marL="4114800" marR="0" lvl="8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9pPr>
              </a:lstStyle>
              <a:p>
                <a:pPr marL="5080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  <m: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0−2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2+3−2−4+4+3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2000" dirty="0"/>
              </a:p>
              <a:p>
                <a:pPr marL="5080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  <m: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0,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0−1+0+3+2−1−4+6+2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7</m:t>
                      </m:r>
                    </m:oMath>
                  </m:oMathPara>
                </a14:m>
                <a:endParaRPr lang="en-US" sz="2000" dirty="0"/>
              </a:p>
              <a:p>
                <a:pPr marL="50800" indent="0">
                  <a:buNone/>
                </a:pPr>
                <a:endParaRPr lang="en-US" sz="2000" dirty="0"/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29" name="Text Placeholder 2">
                <a:extLst>
                  <a:ext uri="{FF2B5EF4-FFF2-40B4-BE49-F238E27FC236}">
                    <a16:creationId xmlns:a16="http://schemas.microsoft.com/office/drawing/2014/main" id="{58645A05-BA3F-44EC-8AE3-55903C1F8B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4424" y="1506780"/>
                <a:ext cx="5806274" cy="121320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4A71F829-578E-415C-83D5-21C26576D48C}"/>
                  </a:ext>
                </a:extLst>
              </p:cNvPr>
              <p:cNvSpPr/>
              <p:nvPr/>
            </p:nvSpPr>
            <p:spPr>
              <a:xfrm>
                <a:off x="2140225" y="5780411"/>
                <a:ext cx="402674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4A71F829-578E-415C-83D5-21C26576D4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0225" y="5780411"/>
                <a:ext cx="402674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1EC8C981-CEDA-41F4-84AD-16B002CCDE72}"/>
                  </a:ext>
                </a:extLst>
              </p:cNvPr>
              <p:cNvSpPr/>
              <p:nvPr/>
            </p:nvSpPr>
            <p:spPr>
              <a:xfrm>
                <a:off x="9126372" y="5270897"/>
                <a:ext cx="802014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𝒉</m:t>
                      </m:r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1EC8C981-CEDA-41F4-84AD-16B002CCDE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6372" y="5270897"/>
                <a:ext cx="802014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005ABA30-FF1C-44D1-AEC2-E05168CCC528}"/>
                  </a:ext>
                </a:extLst>
              </p:cNvPr>
              <p:cNvSpPr/>
              <p:nvPr/>
            </p:nvSpPr>
            <p:spPr>
              <a:xfrm>
                <a:off x="4170534" y="4047989"/>
                <a:ext cx="575799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005ABA30-FF1C-44D1-AEC2-E05168CCC5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0534" y="4047989"/>
                <a:ext cx="575799" cy="70788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5BC408FE-60CB-49AC-AD58-6BDF496E34A5}"/>
                  </a:ext>
                </a:extLst>
              </p:cNvPr>
              <p:cNvSpPr/>
              <p:nvPr/>
            </p:nvSpPr>
            <p:spPr>
              <a:xfrm>
                <a:off x="7625334" y="4047989"/>
                <a:ext cx="710451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5BC408FE-60CB-49AC-AD58-6BDF496E34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5334" y="4047989"/>
                <a:ext cx="710451" cy="70788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211727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95F782-A41C-4F00-9E7E-C1075F576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845341-0DAA-4978-992D-6856DA5A96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0800" indent="0">
              <a:buNone/>
            </a:pPr>
            <a:r>
              <a:rPr lang="en-US" dirty="0"/>
              <a:t>Example: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805780-AEC7-4951-9396-0DA8B2006CB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12</a:t>
            </a:fld>
            <a:endParaRPr lang="nl-BE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5F52436-9560-4AE5-B15F-A4BE539897B9}"/>
              </a:ext>
            </a:extLst>
          </p:cNvPr>
          <p:cNvGraphicFramePr>
            <a:graphicFrameLocks noGrp="1"/>
          </p:cNvGraphicFramePr>
          <p:nvPr/>
        </p:nvGraphicFramePr>
        <p:xfrm>
          <a:off x="990600" y="3319402"/>
          <a:ext cx="2701924" cy="22302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75481">
                  <a:extLst>
                    <a:ext uri="{9D8B030D-6E8A-4147-A177-3AD203B41FA5}">
                      <a16:colId xmlns:a16="http://schemas.microsoft.com/office/drawing/2014/main" val="45625418"/>
                    </a:ext>
                  </a:extLst>
                </a:gridCol>
                <a:gridCol w="675481">
                  <a:extLst>
                    <a:ext uri="{9D8B030D-6E8A-4147-A177-3AD203B41FA5}">
                      <a16:colId xmlns:a16="http://schemas.microsoft.com/office/drawing/2014/main" val="1260311165"/>
                    </a:ext>
                  </a:extLst>
                </a:gridCol>
                <a:gridCol w="675481">
                  <a:extLst>
                    <a:ext uri="{9D8B030D-6E8A-4147-A177-3AD203B41FA5}">
                      <a16:colId xmlns:a16="http://schemas.microsoft.com/office/drawing/2014/main" val="3651884711"/>
                    </a:ext>
                  </a:extLst>
                </a:gridCol>
                <a:gridCol w="675481">
                  <a:extLst>
                    <a:ext uri="{9D8B030D-6E8A-4147-A177-3AD203B41FA5}">
                      <a16:colId xmlns:a16="http://schemas.microsoft.com/office/drawing/2014/main" val="991281219"/>
                    </a:ext>
                  </a:extLst>
                </a:gridCol>
              </a:tblGrid>
              <a:tr h="55757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</a:t>
                      </a:r>
                    </a:p>
                  </a:txBody>
                  <a:tcPr marL="137483" marR="137483" marT="68741" marB="687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0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5180111"/>
                  </a:ext>
                </a:extLst>
              </a:tr>
              <a:tr h="55757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</a:p>
                  </a:txBody>
                  <a:tcPr marL="137483" marR="137483" marT="68741" marB="687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3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304209"/>
                  </a:ext>
                </a:extLst>
              </a:tr>
              <a:tr h="55757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</a:p>
                  </a:txBody>
                  <a:tcPr marL="137483" marR="137483" marT="68741" marB="687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3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850190"/>
                  </a:ext>
                </a:extLst>
              </a:tr>
              <a:tr h="55757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</a:p>
                  </a:txBody>
                  <a:tcPr marL="137483" marR="137483" marT="68741" marB="687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3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3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4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638057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7C8AD355-2917-4D1A-ACC5-4C1AC6D53FC1}"/>
                  </a:ext>
                </a:extLst>
              </p:cNvPr>
              <p:cNvSpPr/>
              <p:nvPr/>
            </p:nvSpPr>
            <p:spPr>
              <a:xfrm>
                <a:off x="5869934" y="5349627"/>
                <a:ext cx="41710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𝒉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7C8AD355-2917-4D1A-ACC5-4C1AC6D53F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9934" y="5349627"/>
                <a:ext cx="417102" cy="4001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C0CE9FF0-8809-4782-B605-05EEFDD559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5033664"/>
              </p:ext>
            </p:extLst>
          </p:nvPr>
        </p:nvGraphicFramePr>
        <p:xfrm>
          <a:off x="989014" y="3872974"/>
          <a:ext cx="2026443" cy="167271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75481">
                  <a:extLst>
                    <a:ext uri="{9D8B030D-6E8A-4147-A177-3AD203B41FA5}">
                      <a16:colId xmlns:a16="http://schemas.microsoft.com/office/drawing/2014/main" val="45625418"/>
                    </a:ext>
                  </a:extLst>
                </a:gridCol>
                <a:gridCol w="675481">
                  <a:extLst>
                    <a:ext uri="{9D8B030D-6E8A-4147-A177-3AD203B41FA5}">
                      <a16:colId xmlns:a16="http://schemas.microsoft.com/office/drawing/2014/main" val="1260311165"/>
                    </a:ext>
                  </a:extLst>
                </a:gridCol>
                <a:gridCol w="675481">
                  <a:extLst>
                    <a:ext uri="{9D8B030D-6E8A-4147-A177-3AD203B41FA5}">
                      <a16:colId xmlns:a16="http://schemas.microsoft.com/office/drawing/2014/main" val="3651884711"/>
                    </a:ext>
                  </a:extLst>
                </a:gridCol>
              </a:tblGrid>
              <a:tr h="557570"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6">
                              <a:lumMod val="95000"/>
                            </a:schemeClr>
                          </a:solidFill>
                        </a:rPr>
                        <a:t>0</a:t>
                      </a:r>
                    </a:p>
                  </a:txBody>
                  <a:tcPr marL="137483" marR="137483" marT="68741" marB="68741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  <a:alpha val="5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6">
                              <a:lumMod val="95000"/>
                            </a:schemeClr>
                          </a:solidFill>
                        </a:rPr>
                        <a:t>-1</a:t>
                      </a:r>
                    </a:p>
                  </a:txBody>
                  <a:tcPr marL="137483" marR="137483" marT="68741" marB="68741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  <a:alpha val="5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6">
                              <a:lumMod val="95000"/>
                            </a:schemeClr>
                          </a:solidFill>
                        </a:rPr>
                        <a:t>0</a:t>
                      </a:r>
                    </a:p>
                  </a:txBody>
                  <a:tcPr marL="137483" marR="137483" marT="68741" marB="68741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  <a:alpha val="50196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5180111"/>
                  </a:ext>
                </a:extLst>
              </a:tr>
              <a:tr h="557570"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6">
                              <a:lumMod val="9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137483" marR="137483" marT="68741" marB="68741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  <a:alpha val="5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6">
                              <a:lumMod val="9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137483" marR="137483" marT="68741" marB="68741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  <a:alpha val="5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6">
                              <a:lumMod val="95000"/>
                            </a:schemeClr>
                          </a:solidFill>
                        </a:rPr>
                        <a:t>-1</a:t>
                      </a:r>
                    </a:p>
                  </a:txBody>
                  <a:tcPr marL="137483" marR="137483" marT="68741" marB="68741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  <a:alpha val="50196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304209"/>
                  </a:ext>
                </a:extLst>
              </a:tr>
              <a:tr h="557570"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6">
                              <a:lumMod val="95000"/>
                            </a:schemeClr>
                          </a:solidFill>
                        </a:rPr>
                        <a:t>-2</a:t>
                      </a:r>
                    </a:p>
                  </a:txBody>
                  <a:tcPr marL="137483" marR="137483" marT="68741" marB="68741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  <a:alpha val="5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6">
                              <a:lumMod val="95000"/>
                            </a:schemeClr>
                          </a:solidFill>
                        </a:rPr>
                        <a:t>2</a:t>
                      </a:r>
                    </a:p>
                  </a:txBody>
                  <a:tcPr marL="137483" marR="137483" marT="68741" marB="68741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  <a:alpha val="5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6">
                              <a:lumMod val="9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137483" marR="137483" marT="68741" marB="68741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  <a:alpha val="50196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850190"/>
                  </a:ext>
                </a:extLst>
              </a:tr>
            </a:tbl>
          </a:graphicData>
        </a:graphic>
      </p:graphicFrame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C8275939-61A3-4F60-B194-BE227F8082A1}"/>
              </a:ext>
            </a:extLst>
          </p:cNvPr>
          <p:cNvGraphicFramePr>
            <a:graphicFrameLocks noGrp="1"/>
          </p:cNvGraphicFramePr>
          <p:nvPr/>
        </p:nvGraphicFramePr>
        <p:xfrm>
          <a:off x="5082778" y="3598187"/>
          <a:ext cx="2026443" cy="167271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75481">
                  <a:extLst>
                    <a:ext uri="{9D8B030D-6E8A-4147-A177-3AD203B41FA5}">
                      <a16:colId xmlns:a16="http://schemas.microsoft.com/office/drawing/2014/main" val="45625418"/>
                    </a:ext>
                  </a:extLst>
                </a:gridCol>
                <a:gridCol w="675481">
                  <a:extLst>
                    <a:ext uri="{9D8B030D-6E8A-4147-A177-3AD203B41FA5}">
                      <a16:colId xmlns:a16="http://schemas.microsoft.com/office/drawing/2014/main" val="1260311165"/>
                    </a:ext>
                  </a:extLst>
                </a:gridCol>
                <a:gridCol w="675481">
                  <a:extLst>
                    <a:ext uri="{9D8B030D-6E8A-4147-A177-3AD203B41FA5}">
                      <a16:colId xmlns:a16="http://schemas.microsoft.com/office/drawing/2014/main" val="3651884711"/>
                    </a:ext>
                  </a:extLst>
                </a:gridCol>
              </a:tblGrid>
              <a:tr h="55757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solidFill>
                            <a:schemeClr val="accent6">
                              <a:lumMod val="95000"/>
                            </a:schemeClr>
                          </a:solidFill>
                        </a:rPr>
                        <a:t>0</a:t>
                      </a:r>
                    </a:p>
                  </a:txBody>
                  <a:tcPr marL="137483" marR="137483" marT="68741" marB="687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E3E3E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solidFill>
                            <a:schemeClr val="accent6">
                              <a:lumMod val="95000"/>
                            </a:schemeClr>
                          </a:solidFill>
                        </a:rPr>
                        <a:t>-1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E3E3E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solidFill>
                            <a:schemeClr val="accent6">
                              <a:lumMod val="95000"/>
                            </a:schemeClr>
                          </a:solidFill>
                        </a:rPr>
                        <a:t>0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E3E3E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5180111"/>
                  </a:ext>
                </a:extLst>
              </a:tr>
              <a:tr h="55757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solidFill>
                            <a:schemeClr val="accent6">
                              <a:lumMod val="9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137483" marR="137483" marT="68741" marB="687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E3E3E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solidFill>
                            <a:schemeClr val="accent6">
                              <a:lumMod val="9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E3E3E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solidFill>
                            <a:schemeClr val="accent6">
                              <a:lumMod val="95000"/>
                            </a:schemeClr>
                          </a:solidFill>
                        </a:rPr>
                        <a:t>-1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E3E3E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304209"/>
                  </a:ext>
                </a:extLst>
              </a:tr>
              <a:tr h="55757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solidFill>
                            <a:schemeClr val="accent6">
                              <a:lumMod val="95000"/>
                            </a:schemeClr>
                          </a:solidFill>
                        </a:rPr>
                        <a:t>-2</a:t>
                      </a:r>
                    </a:p>
                  </a:txBody>
                  <a:tcPr marL="137483" marR="137483" marT="68741" marB="687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E3E3E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solidFill>
                            <a:schemeClr val="accent6">
                              <a:lumMod val="95000"/>
                            </a:schemeClr>
                          </a:solidFill>
                        </a:rPr>
                        <a:t>2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E3E3E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solidFill>
                            <a:schemeClr val="accent6">
                              <a:lumMod val="9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E3E3E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85019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 Placeholder 2">
                <a:extLst>
                  <a:ext uri="{FF2B5EF4-FFF2-40B4-BE49-F238E27FC236}">
                    <a16:creationId xmlns:a16="http://schemas.microsoft.com/office/drawing/2014/main" id="{58645A05-BA3F-44EC-8AE3-55903C1F8B8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84424" y="1506780"/>
                <a:ext cx="5806274" cy="121320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406400" algn="l" rtl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FF681E"/>
                  </a:buClr>
                  <a:buSzPts val="2800"/>
                  <a:buFont typeface="Arial"/>
                  <a:buChar char="•"/>
                  <a:defRPr sz="2800" b="0" i="0" u="none" strike="noStrike" cap="none">
                    <a:solidFill>
                      <a:srgbClr val="1B2944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1pPr>
                <a:lvl2pPr marL="914400" marR="0" lvl="1" indent="-3810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7C7C7C"/>
                  </a:buClr>
                  <a:buSzPts val="2400"/>
                  <a:buFont typeface="Corbel"/>
                  <a:buChar char="•"/>
                  <a:defRPr sz="2400" b="0" i="0" u="none" strike="noStrike" cap="none">
                    <a:solidFill>
                      <a:srgbClr val="1B2944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2pPr>
                <a:lvl3pPr marL="1371600" marR="0" lvl="2" indent="-3556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7C7C7C"/>
                  </a:buClr>
                  <a:buSzPts val="2000"/>
                  <a:buFont typeface="Arial"/>
                  <a:buChar char="•"/>
                  <a:defRPr sz="2000" b="0" i="0" u="none" strike="noStrike" cap="none">
                    <a:solidFill>
                      <a:srgbClr val="1B2944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3pPr>
                <a:lvl4pPr marL="1828800" marR="0" lvl="3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7C7C7C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rgbClr val="1B2944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4pPr>
                <a:lvl5pPr marL="2286000" marR="0" lvl="4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7C7C7C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rgbClr val="1B2944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5pPr>
                <a:lvl6pPr marL="2743200" marR="0" lvl="5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6pPr>
                <a:lvl7pPr marL="3200400" marR="0" lvl="6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7pPr>
                <a:lvl8pPr marL="3657600" marR="0" lvl="7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8pPr>
                <a:lvl9pPr marL="4114800" marR="0" lvl="8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9pPr>
              </a:lstStyle>
              <a:p>
                <a:pPr marL="5080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  <m: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0−2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2+3−2−4+4+3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2000" dirty="0"/>
              </a:p>
              <a:p>
                <a:pPr marL="5080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  <m: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0,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0−1+0+3+2−1−4+6+2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7</m:t>
                      </m:r>
                    </m:oMath>
                  </m:oMathPara>
                </a14:m>
                <a:endParaRPr lang="en-US" sz="2000" dirty="0"/>
              </a:p>
              <a:p>
                <a:pPr marL="5080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  <m: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,0</m:t>
                          </m:r>
                        </m:sub>
                      </m:sSub>
                      <m:r>
                        <a:rPr lang="en-US" sz="20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0−3+0+2+2−3−4+6+3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sz="2000" dirty="0"/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29" name="Text Placeholder 2">
                <a:extLst>
                  <a:ext uri="{FF2B5EF4-FFF2-40B4-BE49-F238E27FC236}">
                    <a16:creationId xmlns:a16="http://schemas.microsoft.com/office/drawing/2014/main" id="{58645A05-BA3F-44EC-8AE3-55903C1F8B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4424" y="1506780"/>
                <a:ext cx="5806274" cy="121320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97D4858B-C0BC-4D86-8A24-9A87ED0998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0445104"/>
              </p:ext>
            </p:extLst>
          </p:nvPr>
        </p:nvGraphicFramePr>
        <p:xfrm>
          <a:off x="8851898" y="3860445"/>
          <a:ext cx="1350962" cy="11151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75481">
                  <a:extLst>
                    <a:ext uri="{9D8B030D-6E8A-4147-A177-3AD203B41FA5}">
                      <a16:colId xmlns:a16="http://schemas.microsoft.com/office/drawing/2014/main" val="45625418"/>
                    </a:ext>
                  </a:extLst>
                </a:gridCol>
                <a:gridCol w="675481">
                  <a:extLst>
                    <a:ext uri="{9D8B030D-6E8A-4147-A177-3AD203B41FA5}">
                      <a16:colId xmlns:a16="http://schemas.microsoft.com/office/drawing/2014/main" val="1260311165"/>
                    </a:ext>
                  </a:extLst>
                </a:gridCol>
              </a:tblGrid>
              <a:tr h="557570"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A19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A19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304209"/>
                  </a:ext>
                </a:extLst>
              </a:tr>
              <a:tr h="557570"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A19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A19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850190"/>
                  </a:ext>
                </a:extLst>
              </a:tr>
            </a:tbl>
          </a:graphicData>
        </a:graphic>
      </p:graphicFrame>
      <p:sp>
        <p:nvSpPr>
          <p:cNvPr id="17" name="Rectangle 16">
            <a:extLst>
              <a:ext uri="{FF2B5EF4-FFF2-40B4-BE49-F238E27FC236}">
                <a16:creationId xmlns:a16="http://schemas.microsoft.com/office/drawing/2014/main" id="{96C3D558-15B6-486B-AD94-6A78610ADD26}"/>
              </a:ext>
            </a:extLst>
          </p:cNvPr>
          <p:cNvSpPr/>
          <p:nvPr/>
        </p:nvSpPr>
        <p:spPr>
          <a:xfrm>
            <a:off x="8851898" y="3861642"/>
            <a:ext cx="672308" cy="5477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B65AB8E-CA89-4549-9F71-0681B3762155}"/>
              </a:ext>
            </a:extLst>
          </p:cNvPr>
          <p:cNvSpPr/>
          <p:nvPr/>
        </p:nvSpPr>
        <p:spPr>
          <a:xfrm>
            <a:off x="9524206" y="3862124"/>
            <a:ext cx="672308" cy="5477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>
                <a:solidFill>
                  <a:schemeClr val="tx1"/>
                </a:solidFill>
              </a:rPr>
              <a:t>7</a:t>
            </a:r>
            <a:endParaRPr lang="en-US" sz="2100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6F5090D-A9E9-4764-98B8-334850346758}"/>
              </a:ext>
            </a:extLst>
          </p:cNvPr>
          <p:cNvSpPr/>
          <p:nvPr/>
        </p:nvSpPr>
        <p:spPr>
          <a:xfrm>
            <a:off x="8851898" y="4409390"/>
            <a:ext cx="672308" cy="54774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>
                <a:solidFill>
                  <a:schemeClr val="tx1"/>
                </a:solidFill>
              </a:rPr>
              <a:t>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CBBB546C-D072-4360-80A0-EB7EA719F0F6}"/>
                  </a:ext>
                </a:extLst>
              </p:cNvPr>
              <p:cNvSpPr/>
              <p:nvPr/>
            </p:nvSpPr>
            <p:spPr>
              <a:xfrm>
                <a:off x="2140225" y="5780411"/>
                <a:ext cx="402674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CBBB546C-D072-4360-80A0-EB7EA719F0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0225" y="5780411"/>
                <a:ext cx="402674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12FF52D5-CFE8-4EDF-9344-C512BFD9D172}"/>
                  </a:ext>
                </a:extLst>
              </p:cNvPr>
              <p:cNvSpPr/>
              <p:nvPr/>
            </p:nvSpPr>
            <p:spPr>
              <a:xfrm>
                <a:off x="9126372" y="5270897"/>
                <a:ext cx="802014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𝒉</m:t>
                      </m:r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12FF52D5-CFE8-4EDF-9344-C512BFD9D1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6372" y="5270897"/>
                <a:ext cx="802014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8310FEB6-7406-4BAC-81CD-78A14EBB5203}"/>
                  </a:ext>
                </a:extLst>
              </p:cNvPr>
              <p:cNvSpPr/>
              <p:nvPr/>
            </p:nvSpPr>
            <p:spPr>
              <a:xfrm>
                <a:off x="4170534" y="4047989"/>
                <a:ext cx="575799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8310FEB6-7406-4BAC-81CD-78A14EBB52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0534" y="4047989"/>
                <a:ext cx="575799" cy="70788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D1AB6DED-066C-4F77-9A41-696107F4C152}"/>
                  </a:ext>
                </a:extLst>
              </p:cNvPr>
              <p:cNvSpPr/>
              <p:nvPr/>
            </p:nvSpPr>
            <p:spPr>
              <a:xfrm>
                <a:off x="7625334" y="4047989"/>
                <a:ext cx="710451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D1AB6DED-066C-4F77-9A41-696107F4C1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5334" y="4047989"/>
                <a:ext cx="710451" cy="70788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517721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95F782-A41C-4F00-9E7E-C1075F576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845341-0DAA-4978-992D-6856DA5A96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0800" indent="0">
              <a:buNone/>
            </a:pPr>
            <a:r>
              <a:rPr lang="en-US" dirty="0"/>
              <a:t>Example: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805780-AEC7-4951-9396-0DA8B2006CB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13</a:t>
            </a:fld>
            <a:endParaRPr lang="nl-BE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5F52436-9560-4AE5-B15F-A4BE539897B9}"/>
              </a:ext>
            </a:extLst>
          </p:cNvPr>
          <p:cNvGraphicFramePr>
            <a:graphicFrameLocks noGrp="1"/>
          </p:cNvGraphicFramePr>
          <p:nvPr/>
        </p:nvGraphicFramePr>
        <p:xfrm>
          <a:off x="990600" y="3319402"/>
          <a:ext cx="2701924" cy="22302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75481">
                  <a:extLst>
                    <a:ext uri="{9D8B030D-6E8A-4147-A177-3AD203B41FA5}">
                      <a16:colId xmlns:a16="http://schemas.microsoft.com/office/drawing/2014/main" val="45625418"/>
                    </a:ext>
                  </a:extLst>
                </a:gridCol>
                <a:gridCol w="675481">
                  <a:extLst>
                    <a:ext uri="{9D8B030D-6E8A-4147-A177-3AD203B41FA5}">
                      <a16:colId xmlns:a16="http://schemas.microsoft.com/office/drawing/2014/main" val="1260311165"/>
                    </a:ext>
                  </a:extLst>
                </a:gridCol>
                <a:gridCol w="675481">
                  <a:extLst>
                    <a:ext uri="{9D8B030D-6E8A-4147-A177-3AD203B41FA5}">
                      <a16:colId xmlns:a16="http://schemas.microsoft.com/office/drawing/2014/main" val="3651884711"/>
                    </a:ext>
                  </a:extLst>
                </a:gridCol>
                <a:gridCol w="675481">
                  <a:extLst>
                    <a:ext uri="{9D8B030D-6E8A-4147-A177-3AD203B41FA5}">
                      <a16:colId xmlns:a16="http://schemas.microsoft.com/office/drawing/2014/main" val="991281219"/>
                    </a:ext>
                  </a:extLst>
                </a:gridCol>
              </a:tblGrid>
              <a:tr h="55757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</a:t>
                      </a:r>
                    </a:p>
                  </a:txBody>
                  <a:tcPr marL="137483" marR="137483" marT="68741" marB="687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0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5180111"/>
                  </a:ext>
                </a:extLst>
              </a:tr>
              <a:tr h="55757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</a:p>
                  </a:txBody>
                  <a:tcPr marL="137483" marR="137483" marT="68741" marB="687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3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304209"/>
                  </a:ext>
                </a:extLst>
              </a:tr>
              <a:tr h="55757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</a:p>
                  </a:txBody>
                  <a:tcPr marL="137483" marR="137483" marT="68741" marB="687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3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850190"/>
                  </a:ext>
                </a:extLst>
              </a:tr>
              <a:tr h="55757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</a:p>
                  </a:txBody>
                  <a:tcPr marL="137483" marR="137483" marT="68741" marB="687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3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3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4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638057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7C8AD355-2917-4D1A-ACC5-4C1AC6D53FC1}"/>
                  </a:ext>
                </a:extLst>
              </p:cNvPr>
              <p:cNvSpPr/>
              <p:nvPr/>
            </p:nvSpPr>
            <p:spPr>
              <a:xfrm>
                <a:off x="5869934" y="5349627"/>
                <a:ext cx="41710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𝒉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7C8AD355-2917-4D1A-ACC5-4C1AC6D53F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9934" y="5349627"/>
                <a:ext cx="417102" cy="4001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C0CE9FF0-8809-4782-B605-05EEFDD559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5373345"/>
              </p:ext>
            </p:extLst>
          </p:nvPr>
        </p:nvGraphicFramePr>
        <p:xfrm>
          <a:off x="1666081" y="3876972"/>
          <a:ext cx="2026443" cy="167271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75481">
                  <a:extLst>
                    <a:ext uri="{9D8B030D-6E8A-4147-A177-3AD203B41FA5}">
                      <a16:colId xmlns:a16="http://schemas.microsoft.com/office/drawing/2014/main" val="45625418"/>
                    </a:ext>
                  </a:extLst>
                </a:gridCol>
                <a:gridCol w="675481">
                  <a:extLst>
                    <a:ext uri="{9D8B030D-6E8A-4147-A177-3AD203B41FA5}">
                      <a16:colId xmlns:a16="http://schemas.microsoft.com/office/drawing/2014/main" val="1260311165"/>
                    </a:ext>
                  </a:extLst>
                </a:gridCol>
                <a:gridCol w="675481">
                  <a:extLst>
                    <a:ext uri="{9D8B030D-6E8A-4147-A177-3AD203B41FA5}">
                      <a16:colId xmlns:a16="http://schemas.microsoft.com/office/drawing/2014/main" val="3651884711"/>
                    </a:ext>
                  </a:extLst>
                </a:gridCol>
              </a:tblGrid>
              <a:tr h="557570"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6">
                              <a:lumMod val="95000"/>
                            </a:schemeClr>
                          </a:solidFill>
                        </a:rPr>
                        <a:t>0</a:t>
                      </a:r>
                    </a:p>
                  </a:txBody>
                  <a:tcPr marL="137483" marR="137483" marT="68741" marB="68741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  <a:alpha val="5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6">
                              <a:lumMod val="95000"/>
                            </a:schemeClr>
                          </a:solidFill>
                        </a:rPr>
                        <a:t>-1</a:t>
                      </a:r>
                    </a:p>
                  </a:txBody>
                  <a:tcPr marL="137483" marR="137483" marT="68741" marB="68741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  <a:alpha val="5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6">
                              <a:lumMod val="95000"/>
                            </a:schemeClr>
                          </a:solidFill>
                        </a:rPr>
                        <a:t>0</a:t>
                      </a:r>
                    </a:p>
                  </a:txBody>
                  <a:tcPr marL="137483" marR="137483" marT="68741" marB="68741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  <a:alpha val="50196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5180111"/>
                  </a:ext>
                </a:extLst>
              </a:tr>
              <a:tr h="557570"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6">
                              <a:lumMod val="9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137483" marR="137483" marT="68741" marB="68741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  <a:alpha val="5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6">
                              <a:lumMod val="9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137483" marR="137483" marT="68741" marB="68741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  <a:alpha val="5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6">
                              <a:lumMod val="95000"/>
                            </a:schemeClr>
                          </a:solidFill>
                        </a:rPr>
                        <a:t>-1</a:t>
                      </a:r>
                    </a:p>
                  </a:txBody>
                  <a:tcPr marL="137483" marR="137483" marT="68741" marB="68741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  <a:alpha val="50196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304209"/>
                  </a:ext>
                </a:extLst>
              </a:tr>
              <a:tr h="557570"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6">
                              <a:lumMod val="95000"/>
                            </a:schemeClr>
                          </a:solidFill>
                        </a:rPr>
                        <a:t>-2</a:t>
                      </a:r>
                    </a:p>
                  </a:txBody>
                  <a:tcPr marL="137483" marR="137483" marT="68741" marB="68741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  <a:alpha val="5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6">
                              <a:lumMod val="95000"/>
                            </a:schemeClr>
                          </a:solidFill>
                        </a:rPr>
                        <a:t>2</a:t>
                      </a:r>
                    </a:p>
                  </a:txBody>
                  <a:tcPr marL="137483" marR="137483" marT="68741" marB="68741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  <a:alpha val="5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6">
                              <a:lumMod val="9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137483" marR="137483" marT="68741" marB="68741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  <a:alpha val="50196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850190"/>
                  </a:ext>
                </a:extLst>
              </a:tr>
            </a:tbl>
          </a:graphicData>
        </a:graphic>
      </p:graphicFrame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C8275939-61A3-4F60-B194-BE227F8082A1}"/>
              </a:ext>
            </a:extLst>
          </p:cNvPr>
          <p:cNvGraphicFramePr>
            <a:graphicFrameLocks noGrp="1"/>
          </p:cNvGraphicFramePr>
          <p:nvPr/>
        </p:nvGraphicFramePr>
        <p:xfrm>
          <a:off x="5082778" y="3598187"/>
          <a:ext cx="2026443" cy="167271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75481">
                  <a:extLst>
                    <a:ext uri="{9D8B030D-6E8A-4147-A177-3AD203B41FA5}">
                      <a16:colId xmlns:a16="http://schemas.microsoft.com/office/drawing/2014/main" val="45625418"/>
                    </a:ext>
                  </a:extLst>
                </a:gridCol>
                <a:gridCol w="675481">
                  <a:extLst>
                    <a:ext uri="{9D8B030D-6E8A-4147-A177-3AD203B41FA5}">
                      <a16:colId xmlns:a16="http://schemas.microsoft.com/office/drawing/2014/main" val="1260311165"/>
                    </a:ext>
                  </a:extLst>
                </a:gridCol>
                <a:gridCol w="675481">
                  <a:extLst>
                    <a:ext uri="{9D8B030D-6E8A-4147-A177-3AD203B41FA5}">
                      <a16:colId xmlns:a16="http://schemas.microsoft.com/office/drawing/2014/main" val="3651884711"/>
                    </a:ext>
                  </a:extLst>
                </a:gridCol>
              </a:tblGrid>
              <a:tr h="55757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solidFill>
                            <a:schemeClr val="accent6">
                              <a:lumMod val="95000"/>
                            </a:schemeClr>
                          </a:solidFill>
                        </a:rPr>
                        <a:t>0</a:t>
                      </a:r>
                    </a:p>
                  </a:txBody>
                  <a:tcPr marL="137483" marR="137483" marT="68741" marB="687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E3E3E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solidFill>
                            <a:schemeClr val="accent6">
                              <a:lumMod val="95000"/>
                            </a:schemeClr>
                          </a:solidFill>
                        </a:rPr>
                        <a:t>-1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E3E3E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solidFill>
                            <a:schemeClr val="accent6">
                              <a:lumMod val="95000"/>
                            </a:schemeClr>
                          </a:solidFill>
                        </a:rPr>
                        <a:t>0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E3E3E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5180111"/>
                  </a:ext>
                </a:extLst>
              </a:tr>
              <a:tr h="55757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solidFill>
                            <a:schemeClr val="accent6">
                              <a:lumMod val="9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137483" marR="137483" marT="68741" marB="687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E3E3E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solidFill>
                            <a:schemeClr val="accent6">
                              <a:lumMod val="9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E3E3E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solidFill>
                            <a:schemeClr val="accent6">
                              <a:lumMod val="95000"/>
                            </a:schemeClr>
                          </a:solidFill>
                        </a:rPr>
                        <a:t>-1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E3E3E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304209"/>
                  </a:ext>
                </a:extLst>
              </a:tr>
              <a:tr h="55757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solidFill>
                            <a:schemeClr val="accent6">
                              <a:lumMod val="95000"/>
                            </a:schemeClr>
                          </a:solidFill>
                        </a:rPr>
                        <a:t>-2</a:t>
                      </a:r>
                    </a:p>
                  </a:txBody>
                  <a:tcPr marL="137483" marR="137483" marT="68741" marB="687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E3E3E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solidFill>
                            <a:schemeClr val="accent6">
                              <a:lumMod val="95000"/>
                            </a:schemeClr>
                          </a:solidFill>
                        </a:rPr>
                        <a:t>2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E3E3E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solidFill>
                            <a:schemeClr val="accent6">
                              <a:lumMod val="9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E3E3E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85019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 Placeholder 2">
                <a:extLst>
                  <a:ext uri="{FF2B5EF4-FFF2-40B4-BE49-F238E27FC236}">
                    <a16:creationId xmlns:a16="http://schemas.microsoft.com/office/drawing/2014/main" id="{58645A05-BA3F-44EC-8AE3-55903C1F8B8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84424" y="1506780"/>
                <a:ext cx="5806274" cy="121320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406400" algn="l" rtl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FF681E"/>
                  </a:buClr>
                  <a:buSzPts val="2800"/>
                  <a:buFont typeface="Arial"/>
                  <a:buChar char="•"/>
                  <a:defRPr sz="2800" b="0" i="0" u="none" strike="noStrike" cap="none">
                    <a:solidFill>
                      <a:srgbClr val="1B2944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1pPr>
                <a:lvl2pPr marL="914400" marR="0" lvl="1" indent="-3810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7C7C7C"/>
                  </a:buClr>
                  <a:buSzPts val="2400"/>
                  <a:buFont typeface="Corbel"/>
                  <a:buChar char="•"/>
                  <a:defRPr sz="2400" b="0" i="0" u="none" strike="noStrike" cap="none">
                    <a:solidFill>
                      <a:srgbClr val="1B2944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2pPr>
                <a:lvl3pPr marL="1371600" marR="0" lvl="2" indent="-3556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7C7C7C"/>
                  </a:buClr>
                  <a:buSzPts val="2000"/>
                  <a:buFont typeface="Arial"/>
                  <a:buChar char="•"/>
                  <a:defRPr sz="2000" b="0" i="0" u="none" strike="noStrike" cap="none">
                    <a:solidFill>
                      <a:srgbClr val="1B2944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3pPr>
                <a:lvl4pPr marL="1828800" marR="0" lvl="3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7C7C7C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rgbClr val="1B2944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4pPr>
                <a:lvl5pPr marL="2286000" marR="0" lvl="4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7C7C7C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rgbClr val="1B2944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5pPr>
                <a:lvl6pPr marL="2743200" marR="0" lvl="5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6pPr>
                <a:lvl7pPr marL="3200400" marR="0" lvl="6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7pPr>
                <a:lvl8pPr marL="3657600" marR="0" lvl="7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8pPr>
                <a:lvl9pPr marL="4114800" marR="0" lvl="8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9pPr>
              </a:lstStyle>
              <a:p>
                <a:pPr marL="5080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  <m: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0−2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2+3−2−4+4+3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2000" dirty="0"/>
              </a:p>
              <a:p>
                <a:pPr marL="5080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  <m: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0,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0−1+0+3+2−1−4+6+2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7</m:t>
                      </m:r>
                    </m:oMath>
                  </m:oMathPara>
                </a14:m>
                <a:endParaRPr lang="en-US" sz="2000" dirty="0"/>
              </a:p>
              <a:p>
                <a:pPr marL="5080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  <m: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,0</m:t>
                          </m:r>
                        </m:sub>
                      </m:sSub>
                      <m:r>
                        <a:rPr lang="en-US" sz="20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0−3+0+2+2−3−4+6+3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sz="2000" dirty="0"/>
              </a:p>
              <a:p>
                <a:pPr marL="5080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  <m: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0−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2+0+2+3−2−6+6+4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sz="2000" dirty="0"/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29" name="Text Placeholder 2">
                <a:extLst>
                  <a:ext uri="{FF2B5EF4-FFF2-40B4-BE49-F238E27FC236}">
                    <a16:creationId xmlns:a16="http://schemas.microsoft.com/office/drawing/2014/main" id="{58645A05-BA3F-44EC-8AE3-55903C1F8B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4424" y="1506780"/>
                <a:ext cx="5806274" cy="1213207"/>
              </a:xfrm>
              <a:prstGeom prst="rect">
                <a:avLst/>
              </a:prstGeom>
              <a:blipFill>
                <a:blip r:embed="rId3"/>
                <a:stretch>
                  <a:fillRect b="-201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76F05110-63DE-48E3-AA4F-2C38F9AFA5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9708511"/>
              </p:ext>
            </p:extLst>
          </p:nvPr>
        </p:nvGraphicFramePr>
        <p:xfrm>
          <a:off x="8851898" y="3860445"/>
          <a:ext cx="1350962" cy="11151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75481">
                  <a:extLst>
                    <a:ext uri="{9D8B030D-6E8A-4147-A177-3AD203B41FA5}">
                      <a16:colId xmlns:a16="http://schemas.microsoft.com/office/drawing/2014/main" val="45625418"/>
                    </a:ext>
                  </a:extLst>
                </a:gridCol>
                <a:gridCol w="675481">
                  <a:extLst>
                    <a:ext uri="{9D8B030D-6E8A-4147-A177-3AD203B41FA5}">
                      <a16:colId xmlns:a16="http://schemas.microsoft.com/office/drawing/2014/main" val="1260311165"/>
                    </a:ext>
                  </a:extLst>
                </a:gridCol>
              </a:tblGrid>
              <a:tr h="557570"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A19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A19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304209"/>
                  </a:ext>
                </a:extLst>
              </a:tr>
              <a:tr h="557570"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A19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A19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850190"/>
                  </a:ext>
                </a:extLst>
              </a:tr>
            </a:tbl>
          </a:graphicData>
        </a:graphic>
      </p:graphicFrame>
      <p:sp>
        <p:nvSpPr>
          <p:cNvPr id="16" name="Rectangle 15">
            <a:extLst>
              <a:ext uri="{FF2B5EF4-FFF2-40B4-BE49-F238E27FC236}">
                <a16:creationId xmlns:a16="http://schemas.microsoft.com/office/drawing/2014/main" id="{767CD934-83F1-43F6-ACED-92799DBFE4F0}"/>
              </a:ext>
            </a:extLst>
          </p:cNvPr>
          <p:cNvSpPr/>
          <p:nvPr/>
        </p:nvSpPr>
        <p:spPr>
          <a:xfrm>
            <a:off x="8851898" y="3861642"/>
            <a:ext cx="672308" cy="5477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D5C1D79-638B-44EE-839B-0FD918F57190}"/>
              </a:ext>
            </a:extLst>
          </p:cNvPr>
          <p:cNvSpPr/>
          <p:nvPr/>
        </p:nvSpPr>
        <p:spPr>
          <a:xfrm>
            <a:off x="9524206" y="3862124"/>
            <a:ext cx="672308" cy="5477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>
                <a:solidFill>
                  <a:schemeClr val="tx1"/>
                </a:solidFill>
              </a:rPr>
              <a:t>7</a:t>
            </a:r>
            <a:endParaRPr lang="en-US" sz="2100" dirty="0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14A1B92-9B5B-4B9E-848F-B1BAE2197C2C}"/>
              </a:ext>
            </a:extLst>
          </p:cNvPr>
          <p:cNvSpPr/>
          <p:nvPr/>
        </p:nvSpPr>
        <p:spPr>
          <a:xfrm>
            <a:off x="8851898" y="4409390"/>
            <a:ext cx="672308" cy="5477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951E9F9-02B1-4A2F-9CE7-6F6344D3BC98}"/>
              </a:ext>
            </a:extLst>
          </p:cNvPr>
          <p:cNvSpPr/>
          <p:nvPr/>
        </p:nvSpPr>
        <p:spPr>
          <a:xfrm>
            <a:off x="9526587" y="4418811"/>
            <a:ext cx="672308" cy="54774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>
                <a:solidFill>
                  <a:schemeClr val="tx1"/>
                </a:solidFill>
              </a:rPr>
              <a:t>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F3E06587-D4C4-42E4-B97E-0AFF3879277E}"/>
                  </a:ext>
                </a:extLst>
              </p:cNvPr>
              <p:cNvSpPr/>
              <p:nvPr/>
            </p:nvSpPr>
            <p:spPr>
              <a:xfrm>
                <a:off x="2140225" y="5780411"/>
                <a:ext cx="402674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F3E06587-D4C4-42E4-B97E-0AFF387927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0225" y="5780411"/>
                <a:ext cx="402674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F15ECBD9-277B-4DC6-BDE7-A878F56141F8}"/>
                  </a:ext>
                </a:extLst>
              </p:cNvPr>
              <p:cNvSpPr/>
              <p:nvPr/>
            </p:nvSpPr>
            <p:spPr>
              <a:xfrm>
                <a:off x="9126372" y="5270897"/>
                <a:ext cx="802014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𝒉</m:t>
                      </m:r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F15ECBD9-277B-4DC6-BDE7-A878F56141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6372" y="5270897"/>
                <a:ext cx="802014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0953ED89-57C8-421C-AAF8-030B6385B2DE}"/>
                  </a:ext>
                </a:extLst>
              </p:cNvPr>
              <p:cNvSpPr/>
              <p:nvPr/>
            </p:nvSpPr>
            <p:spPr>
              <a:xfrm>
                <a:off x="4170534" y="4047989"/>
                <a:ext cx="575799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0953ED89-57C8-421C-AAF8-030B6385B2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0534" y="4047989"/>
                <a:ext cx="575799" cy="70788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EC60DA2E-3890-4B8C-93AA-7CB8AF99C0F6}"/>
                  </a:ext>
                </a:extLst>
              </p:cNvPr>
              <p:cNvSpPr/>
              <p:nvPr/>
            </p:nvSpPr>
            <p:spPr>
              <a:xfrm>
                <a:off x="7625334" y="4047989"/>
                <a:ext cx="710451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EC60DA2E-3890-4B8C-93AA-7CB8AF99C0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5334" y="4047989"/>
                <a:ext cx="710451" cy="70788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125432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95F782-A41C-4F00-9E7E-C1075F576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845341-0DAA-4978-992D-6856DA5A96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0800" indent="0">
              <a:buNone/>
            </a:pPr>
            <a:r>
              <a:rPr lang="en-US" dirty="0"/>
              <a:t>Example: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805780-AEC7-4951-9396-0DA8B2006CB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14</a:t>
            </a:fld>
            <a:endParaRPr lang="nl-BE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5F52436-9560-4AE5-B15F-A4BE539897B9}"/>
              </a:ext>
            </a:extLst>
          </p:cNvPr>
          <p:cNvGraphicFramePr>
            <a:graphicFrameLocks noGrp="1"/>
          </p:cNvGraphicFramePr>
          <p:nvPr/>
        </p:nvGraphicFramePr>
        <p:xfrm>
          <a:off x="990600" y="3319402"/>
          <a:ext cx="2701924" cy="22302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75481">
                  <a:extLst>
                    <a:ext uri="{9D8B030D-6E8A-4147-A177-3AD203B41FA5}">
                      <a16:colId xmlns:a16="http://schemas.microsoft.com/office/drawing/2014/main" val="45625418"/>
                    </a:ext>
                  </a:extLst>
                </a:gridCol>
                <a:gridCol w="675481">
                  <a:extLst>
                    <a:ext uri="{9D8B030D-6E8A-4147-A177-3AD203B41FA5}">
                      <a16:colId xmlns:a16="http://schemas.microsoft.com/office/drawing/2014/main" val="1260311165"/>
                    </a:ext>
                  </a:extLst>
                </a:gridCol>
                <a:gridCol w="675481">
                  <a:extLst>
                    <a:ext uri="{9D8B030D-6E8A-4147-A177-3AD203B41FA5}">
                      <a16:colId xmlns:a16="http://schemas.microsoft.com/office/drawing/2014/main" val="3651884711"/>
                    </a:ext>
                  </a:extLst>
                </a:gridCol>
                <a:gridCol w="675481">
                  <a:extLst>
                    <a:ext uri="{9D8B030D-6E8A-4147-A177-3AD203B41FA5}">
                      <a16:colId xmlns:a16="http://schemas.microsoft.com/office/drawing/2014/main" val="991281219"/>
                    </a:ext>
                  </a:extLst>
                </a:gridCol>
              </a:tblGrid>
              <a:tr h="55757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</a:t>
                      </a:r>
                    </a:p>
                  </a:txBody>
                  <a:tcPr marL="137483" marR="137483" marT="68741" marB="687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0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5180111"/>
                  </a:ext>
                </a:extLst>
              </a:tr>
              <a:tr h="55757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</a:p>
                  </a:txBody>
                  <a:tcPr marL="137483" marR="137483" marT="68741" marB="687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3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304209"/>
                  </a:ext>
                </a:extLst>
              </a:tr>
              <a:tr h="55757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</a:p>
                  </a:txBody>
                  <a:tcPr marL="137483" marR="137483" marT="68741" marB="687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3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850190"/>
                  </a:ext>
                </a:extLst>
              </a:tr>
              <a:tr h="55757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</a:p>
                  </a:txBody>
                  <a:tcPr marL="137483" marR="137483" marT="68741" marB="687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3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3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4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638057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B6171F8A-A822-4B91-85EA-58366E0B8328}"/>
                  </a:ext>
                </a:extLst>
              </p:cNvPr>
              <p:cNvSpPr/>
              <p:nvPr/>
            </p:nvSpPr>
            <p:spPr>
              <a:xfrm>
                <a:off x="2140225" y="5780411"/>
                <a:ext cx="402674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B6171F8A-A822-4B91-85EA-58366E0B83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0225" y="5780411"/>
                <a:ext cx="402674" cy="4001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7C8AD355-2917-4D1A-ACC5-4C1AC6D53FC1}"/>
                  </a:ext>
                </a:extLst>
              </p:cNvPr>
              <p:cNvSpPr/>
              <p:nvPr/>
            </p:nvSpPr>
            <p:spPr>
              <a:xfrm>
                <a:off x="5869934" y="5349627"/>
                <a:ext cx="41710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𝒉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7C8AD355-2917-4D1A-ACC5-4C1AC6D53F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9934" y="5349627"/>
                <a:ext cx="417102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B640904E-6A71-4F06-B114-9183C0437C36}"/>
                  </a:ext>
                </a:extLst>
              </p:cNvPr>
              <p:cNvSpPr/>
              <p:nvPr/>
            </p:nvSpPr>
            <p:spPr>
              <a:xfrm>
                <a:off x="9126372" y="5270897"/>
                <a:ext cx="802014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𝒉</m:t>
                      </m:r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B640904E-6A71-4F06-B114-9183C0437C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6372" y="5270897"/>
                <a:ext cx="802014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C8275939-61A3-4F60-B194-BE227F8082A1}"/>
              </a:ext>
            </a:extLst>
          </p:cNvPr>
          <p:cNvGraphicFramePr>
            <a:graphicFrameLocks noGrp="1"/>
          </p:cNvGraphicFramePr>
          <p:nvPr/>
        </p:nvGraphicFramePr>
        <p:xfrm>
          <a:off x="5082778" y="3598187"/>
          <a:ext cx="2026443" cy="167271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75481">
                  <a:extLst>
                    <a:ext uri="{9D8B030D-6E8A-4147-A177-3AD203B41FA5}">
                      <a16:colId xmlns:a16="http://schemas.microsoft.com/office/drawing/2014/main" val="45625418"/>
                    </a:ext>
                  </a:extLst>
                </a:gridCol>
                <a:gridCol w="675481">
                  <a:extLst>
                    <a:ext uri="{9D8B030D-6E8A-4147-A177-3AD203B41FA5}">
                      <a16:colId xmlns:a16="http://schemas.microsoft.com/office/drawing/2014/main" val="1260311165"/>
                    </a:ext>
                  </a:extLst>
                </a:gridCol>
                <a:gridCol w="675481">
                  <a:extLst>
                    <a:ext uri="{9D8B030D-6E8A-4147-A177-3AD203B41FA5}">
                      <a16:colId xmlns:a16="http://schemas.microsoft.com/office/drawing/2014/main" val="3651884711"/>
                    </a:ext>
                  </a:extLst>
                </a:gridCol>
              </a:tblGrid>
              <a:tr h="55757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solidFill>
                            <a:schemeClr val="accent6">
                              <a:lumMod val="95000"/>
                            </a:schemeClr>
                          </a:solidFill>
                        </a:rPr>
                        <a:t>0</a:t>
                      </a:r>
                    </a:p>
                  </a:txBody>
                  <a:tcPr marL="137483" marR="137483" marT="68741" marB="687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E3E3E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solidFill>
                            <a:schemeClr val="accent6">
                              <a:lumMod val="95000"/>
                            </a:schemeClr>
                          </a:solidFill>
                        </a:rPr>
                        <a:t>-1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E3E3E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solidFill>
                            <a:schemeClr val="accent6">
                              <a:lumMod val="95000"/>
                            </a:schemeClr>
                          </a:solidFill>
                        </a:rPr>
                        <a:t>0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E3E3E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5180111"/>
                  </a:ext>
                </a:extLst>
              </a:tr>
              <a:tr h="55757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solidFill>
                            <a:schemeClr val="accent6">
                              <a:lumMod val="9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137483" marR="137483" marT="68741" marB="687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E3E3E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solidFill>
                            <a:schemeClr val="accent6">
                              <a:lumMod val="9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E3E3E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solidFill>
                            <a:schemeClr val="accent6">
                              <a:lumMod val="95000"/>
                            </a:schemeClr>
                          </a:solidFill>
                        </a:rPr>
                        <a:t>-1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E3E3E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304209"/>
                  </a:ext>
                </a:extLst>
              </a:tr>
              <a:tr h="55757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solidFill>
                            <a:schemeClr val="accent6">
                              <a:lumMod val="95000"/>
                            </a:schemeClr>
                          </a:solidFill>
                        </a:rPr>
                        <a:t>-2</a:t>
                      </a:r>
                    </a:p>
                  </a:txBody>
                  <a:tcPr marL="137483" marR="137483" marT="68741" marB="687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E3E3E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solidFill>
                            <a:schemeClr val="accent6">
                              <a:lumMod val="95000"/>
                            </a:schemeClr>
                          </a:solidFill>
                        </a:rPr>
                        <a:t>2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E3E3E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solidFill>
                            <a:schemeClr val="accent6">
                              <a:lumMod val="9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E3E3E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850190"/>
                  </a:ext>
                </a:extLst>
              </a:tr>
            </a:tbl>
          </a:graphicData>
        </a:graphic>
      </p:graphicFrame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76F05110-63DE-48E3-AA4F-2C38F9AFA5BB}"/>
              </a:ext>
            </a:extLst>
          </p:cNvPr>
          <p:cNvGraphicFramePr>
            <a:graphicFrameLocks noGrp="1"/>
          </p:cNvGraphicFramePr>
          <p:nvPr/>
        </p:nvGraphicFramePr>
        <p:xfrm>
          <a:off x="8851898" y="3860445"/>
          <a:ext cx="1350962" cy="11151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75481">
                  <a:extLst>
                    <a:ext uri="{9D8B030D-6E8A-4147-A177-3AD203B41FA5}">
                      <a16:colId xmlns:a16="http://schemas.microsoft.com/office/drawing/2014/main" val="45625418"/>
                    </a:ext>
                  </a:extLst>
                </a:gridCol>
                <a:gridCol w="675481">
                  <a:extLst>
                    <a:ext uri="{9D8B030D-6E8A-4147-A177-3AD203B41FA5}">
                      <a16:colId xmlns:a16="http://schemas.microsoft.com/office/drawing/2014/main" val="1260311165"/>
                    </a:ext>
                  </a:extLst>
                </a:gridCol>
              </a:tblGrid>
              <a:tr h="557570"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A19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A19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304209"/>
                  </a:ext>
                </a:extLst>
              </a:tr>
              <a:tr h="557570"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A19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A19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850190"/>
                  </a:ext>
                </a:extLst>
              </a:tr>
            </a:tbl>
          </a:graphicData>
        </a:graphic>
      </p:graphicFrame>
      <p:sp>
        <p:nvSpPr>
          <p:cNvPr id="16" name="Rectangle 15">
            <a:extLst>
              <a:ext uri="{FF2B5EF4-FFF2-40B4-BE49-F238E27FC236}">
                <a16:creationId xmlns:a16="http://schemas.microsoft.com/office/drawing/2014/main" id="{767CD934-83F1-43F6-ACED-92799DBFE4F0}"/>
              </a:ext>
            </a:extLst>
          </p:cNvPr>
          <p:cNvSpPr/>
          <p:nvPr/>
        </p:nvSpPr>
        <p:spPr>
          <a:xfrm>
            <a:off x="8851898" y="3861642"/>
            <a:ext cx="672308" cy="5477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D5C1D79-638B-44EE-839B-0FD918F57190}"/>
              </a:ext>
            </a:extLst>
          </p:cNvPr>
          <p:cNvSpPr/>
          <p:nvPr/>
        </p:nvSpPr>
        <p:spPr>
          <a:xfrm>
            <a:off x="9524206" y="3862124"/>
            <a:ext cx="672308" cy="5477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>
                <a:solidFill>
                  <a:schemeClr val="tx1"/>
                </a:solidFill>
              </a:rPr>
              <a:t>7</a:t>
            </a:r>
            <a:endParaRPr lang="en-US" sz="2100" dirty="0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14A1B92-9B5B-4B9E-848F-B1BAE2197C2C}"/>
              </a:ext>
            </a:extLst>
          </p:cNvPr>
          <p:cNvSpPr/>
          <p:nvPr/>
        </p:nvSpPr>
        <p:spPr>
          <a:xfrm>
            <a:off x="8851898" y="4409390"/>
            <a:ext cx="672308" cy="5477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951E9F9-02B1-4A2F-9CE7-6F6344D3BC98}"/>
              </a:ext>
            </a:extLst>
          </p:cNvPr>
          <p:cNvSpPr/>
          <p:nvPr/>
        </p:nvSpPr>
        <p:spPr>
          <a:xfrm>
            <a:off x="9526587" y="4418811"/>
            <a:ext cx="672308" cy="547748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>
                <a:solidFill>
                  <a:schemeClr val="tx1"/>
                </a:solidFill>
              </a:rPr>
              <a:t>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D07BE816-A17D-4C2C-9F64-141A14505AEC}"/>
                  </a:ext>
                </a:extLst>
              </p:cNvPr>
              <p:cNvSpPr/>
              <p:nvPr/>
            </p:nvSpPr>
            <p:spPr>
              <a:xfrm>
                <a:off x="4170534" y="4047989"/>
                <a:ext cx="575799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D07BE816-A17D-4C2C-9F64-141A14505A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0534" y="4047989"/>
                <a:ext cx="575799" cy="7078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B384691F-623A-4628-BD62-03A0A9686647}"/>
                  </a:ext>
                </a:extLst>
              </p:cNvPr>
              <p:cNvSpPr/>
              <p:nvPr/>
            </p:nvSpPr>
            <p:spPr>
              <a:xfrm>
                <a:off x="7625334" y="4047989"/>
                <a:ext cx="710451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B384691F-623A-4628-BD62-03A0A96866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5334" y="4047989"/>
                <a:ext cx="710451" cy="70788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713263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10937-9D43-4B16-AE5C-EB0582594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04C06A-E015-4ACA-A73B-98A08E713A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0800" indent="0">
              <a:buNone/>
            </a:pPr>
            <a:r>
              <a:rPr lang="en-US" dirty="0"/>
              <a:t>Example: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3C1716-620C-4D72-85B5-A4F2FB73CF8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15</a:t>
            </a:fld>
            <a:endParaRPr lang="nl-B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179C408-339C-4841-B68A-A54684AD78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919" y="2525448"/>
            <a:ext cx="10162162" cy="3741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6796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BC225-8C90-4E85-AFBD-3B9F1138F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35B875-4825-4F1E-9C80-D578A613B4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41787"/>
            <a:ext cx="5796064" cy="4274256"/>
          </a:xfrm>
        </p:spPr>
        <p:txBody>
          <a:bodyPr/>
          <a:lstStyle/>
          <a:p>
            <a:pPr marL="50800" indent="0">
              <a:buNone/>
            </a:pPr>
            <a:r>
              <a:rPr lang="en-US" sz="2400" dirty="0"/>
              <a:t>Padding: </a:t>
            </a:r>
          </a:p>
          <a:p>
            <a:r>
              <a:rPr lang="en-US" sz="2400" dirty="0"/>
              <a:t>The convolution kernels cannot go beyond the edges</a:t>
            </a:r>
          </a:p>
          <a:p>
            <a:pPr marL="50800" indent="0">
              <a:buNone/>
            </a:pPr>
            <a:r>
              <a:rPr lang="en-US" sz="2400" dirty="0"/>
              <a:t>	</a:t>
            </a:r>
            <a:r>
              <a:rPr lang="en-US" sz="2400" dirty="0">
                <a:sym typeface="Wingdings" panose="05000000000000000000" pitchFamily="2" charset="2"/>
              </a:rPr>
              <a:t> Output dimensions are smaller</a:t>
            </a:r>
            <a:endParaRPr lang="en-US" sz="2400" dirty="0"/>
          </a:p>
          <a:p>
            <a:r>
              <a:rPr lang="en-US" sz="2400" dirty="0"/>
              <a:t>Create fictive values beyond the edges</a:t>
            </a:r>
          </a:p>
          <a:p>
            <a:pPr lvl="1"/>
            <a:r>
              <a:rPr lang="en-US" sz="2000" dirty="0"/>
              <a:t>Zero</a:t>
            </a:r>
          </a:p>
          <a:p>
            <a:pPr lvl="1"/>
            <a:r>
              <a:rPr lang="en-US" sz="2000" dirty="0"/>
              <a:t>Reflection</a:t>
            </a:r>
          </a:p>
          <a:p>
            <a:pPr lvl="1"/>
            <a:r>
              <a:rPr lang="en-US" sz="2000" dirty="0"/>
              <a:t>Replication</a:t>
            </a:r>
          </a:p>
          <a:p>
            <a:pPr lvl="1"/>
            <a:r>
              <a:rPr lang="en-US" sz="2000" dirty="0"/>
              <a:t>Circular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5EB00B-D5A1-4A88-88C7-79D0C769B0E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16</a:t>
            </a:fld>
            <a:endParaRPr lang="nl-B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4AA8D82-8DC7-4D83-AF7F-96DE8AFFF3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5648" y="608299"/>
            <a:ext cx="2324100" cy="24669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7B3EBF4-5DE0-4341-8797-AACCE4CDE3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7049" y="3513222"/>
            <a:ext cx="2621298" cy="2979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4021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BC225-8C90-4E85-AFBD-3B9F1138F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35B875-4825-4F1E-9C80-D578A613B42B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38200" y="1841787"/>
                <a:ext cx="5329136" cy="4274256"/>
              </a:xfrm>
            </p:spPr>
            <p:txBody>
              <a:bodyPr/>
              <a:lstStyle/>
              <a:p>
                <a:pPr marL="50800" indent="0">
                  <a:buNone/>
                </a:pPr>
                <a:r>
                  <a:rPr lang="en-US" dirty="0"/>
                  <a:t>Stride: </a:t>
                </a:r>
              </a:p>
              <a:p>
                <a:r>
                  <a:rPr lang="en-US" dirty="0"/>
                  <a:t>Instead of sliding over the image in a pixel-by-pixel fashion, slide over every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 pixels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 is called the stride of the convolution</a:t>
                </a:r>
              </a:p>
              <a:p>
                <a:r>
                  <a:rPr lang="en-US" dirty="0"/>
                  <a:t>A stride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downsamples</a:t>
                </a:r>
                <a:r>
                  <a:rPr lang="en-US" dirty="0"/>
                  <a:t> the input by a factor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35B875-4825-4F1E-9C80-D578A613B42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38200" y="1841787"/>
                <a:ext cx="5329136" cy="4274256"/>
              </a:xfrm>
              <a:blipFill>
                <a:blip r:embed="rId2"/>
                <a:stretch>
                  <a:fillRect l="-1487" r="-16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5EB00B-D5A1-4A88-88C7-79D0C769B0E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17</a:t>
            </a:fld>
            <a:endParaRPr lang="nl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54AB5C1-CE86-4D39-8E59-7F9A43F01C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842" y="2271409"/>
            <a:ext cx="280035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7875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BC225-8C90-4E85-AFBD-3B9F1138F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35B875-4825-4F1E-9C80-D578A613B42B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38200" y="1841787"/>
                <a:ext cx="5257800" cy="4274256"/>
              </a:xfrm>
            </p:spPr>
            <p:txBody>
              <a:bodyPr/>
              <a:lstStyle/>
              <a:p>
                <a:pPr marL="50800" indent="0">
                  <a:buNone/>
                </a:pPr>
                <a:r>
                  <a:rPr lang="en-US" dirty="0"/>
                  <a:t>Dilation: </a:t>
                </a:r>
              </a:p>
              <a:p>
                <a:r>
                  <a:rPr lang="en-US" dirty="0"/>
                  <a:t>The classical convolution combines neighboring pixels to obtain the result</a:t>
                </a:r>
              </a:p>
              <a:p>
                <a:r>
                  <a:rPr lang="en-US" dirty="0"/>
                  <a:t>Dilated convolution combine every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 pixels to obtain the result</a:t>
                </a:r>
              </a:p>
              <a:p>
                <a:r>
                  <a:rPr lang="en-US" dirty="0"/>
                  <a:t>Useful to increase the receptive field of the convolution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35B875-4825-4F1E-9C80-D578A613B42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38200" y="1841787"/>
                <a:ext cx="5257800" cy="4274256"/>
              </a:xfrm>
              <a:blipFill>
                <a:blip r:embed="rId2"/>
                <a:stretch>
                  <a:fillRect l="-1508" r="-27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5EB00B-D5A1-4A88-88C7-79D0C769B0E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18</a:t>
            </a:fld>
            <a:endParaRPr lang="nl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7E9B82-BB10-40EA-A2CB-5936D3DD27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5834" y="2164402"/>
            <a:ext cx="3762375" cy="3629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2180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CE7AD9-EAA2-4D21-86D4-F501EBF264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90063DFF-5513-4DF5-9A0C-82558BE8A993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50800" indent="0">
                  <a:buNone/>
                </a:pPr>
                <a:r>
                  <a:rPr lang="en-US" sz="2000" dirty="0"/>
                  <a:t>The output size of a convolution depends on: </a:t>
                </a:r>
              </a:p>
              <a:p>
                <a:r>
                  <a:rPr lang="en-US" sz="2000" dirty="0"/>
                  <a:t>The kernel size</a:t>
                </a:r>
              </a:p>
              <a:p>
                <a:r>
                  <a:rPr lang="en-US" sz="2000" dirty="0"/>
                  <a:t>Padding</a:t>
                </a:r>
              </a:p>
              <a:p>
                <a:r>
                  <a:rPr lang="en-US" sz="2000" dirty="0"/>
                  <a:t>Stride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sz="2000" dirty="0"/>
              </a:p>
              <a:p>
                <a:r>
                  <a:rPr lang="en-US" sz="2000" dirty="0"/>
                  <a:t>Dilation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endParaRPr lang="en-US" sz="2000" dirty="0"/>
              </a:p>
              <a:p>
                <a:pPr marL="50800" indent="0">
                  <a:buNone/>
                </a:pPr>
                <a:endParaRPr lang="en-US" sz="2000" dirty="0"/>
              </a:p>
              <a:p>
                <a:pPr marL="50800" indent="0">
                  <a:buNone/>
                </a:pPr>
                <a:r>
                  <a:rPr lang="en-US" sz="2000" dirty="0"/>
                  <a:t>Typical convolution that does not change the output size: padding,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sz="2000" dirty="0"/>
              </a:p>
              <a:p>
                <a:endParaRPr lang="en-US" sz="2000" dirty="0"/>
              </a:p>
              <a:p>
                <a:pPr>
                  <a:buFont typeface="Wingdings" panose="05000000000000000000" pitchFamily="2" charset="2"/>
                  <a:buChar char="è"/>
                </a:pPr>
                <a:r>
                  <a:rPr lang="en-US" sz="2000" dirty="0">
                    <a:sym typeface="Wingdings" panose="05000000000000000000" pitchFamily="2" charset="2"/>
                  </a:rPr>
                  <a:t>Always chose these parameters with care! </a:t>
                </a:r>
              </a:p>
              <a:p>
                <a:pPr>
                  <a:buFont typeface="Wingdings" panose="05000000000000000000" pitchFamily="2" charset="2"/>
                  <a:buChar char="è"/>
                </a:pPr>
                <a:r>
                  <a:rPr lang="en-US" sz="2000" dirty="0">
                    <a:sym typeface="Wingdings" panose="05000000000000000000" pitchFamily="2" charset="2"/>
                  </a:rPr>
                  <a:t>To calculate the output size of a specific convolution: Dumoulin &amp; </a:t>
                </a:r>
                <a:r>
                  <a:rPr lang="en-US" sz="2000" dirty="0" err="1">
                    <a:sym typeface="Wingdings" panose="05000000000000000000" pitchFamily="2" charset="2"/>
                  </a:rPr>
                  <a:t>Visin</a:t>
                </a:r>
                <a:r>
                  <a:rPr lang="en-US" sz="2000" dirty="0">
                    <a:sym typeface="Wingdings" panose="05000000000000000000" pitchFamily="2" charset="2"/>
                  </a:rPr>
                  <a:t>, 2016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90063DFF-5513-4DF5-9A0C-82558BE8A99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6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55C9BE-3C5C-427B-BCCF-6F5B82FF142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958285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2"/>
          <p:cNvSpPr txBox="1">
            <a:spLocks noGrp="1"/>
          </p:cNvSpPr>
          <p:nvPr>
            <p:ph type="ctrTitle"/>
          </p:nvPr>
        </p:nvSpPr>
        <p:spPr>
          <a:xfrm>
            <a:off x="437702" y="1276473"/>
            <a:ext cx="9418500" cy="2387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Convolutional Neural Networks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6"/>
          <p:cNvSpPr txBox="1">
            <a:spLocks noGrp="1"/>
          </p:cNvSpPr>
          <p:nvPr>
            <p:ph type="ctrTitle"/>
          </p:nvPr>
        </p:nvSpPr>
        <p:spPr>
          <a:xfrm>
            <a:off x="437702" y="1276473"/>
            <a:ext cx="9026400" cy="2387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Convolutional Neural Networks for Classification</a:t>
            </a:r>
            <a:endParaRPr/>
          </a:p>
        </p:txBody>
      </p:sp>
      <p:sp>
        <p:nvSpPr>
          <p:cNvPr id="148" name="Google Shape;148;p16"/>
          <p:cNvSpPr txBox="1">
            <a:spLocks noGrp="1"/>
          </p:cNvSpPr>
          <p:nvPr>
            <p:ph type="subTitle" idx="1"/>
          </p:nvPr>
        </p:nvSpPr>
        <p:spPr>
          <a:xfrm>
            <a:off x="424301" y="3756148"/>
            <a:ext cx="9039300" cy="822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16"/>
          <p:cNvSpPr txBox="1">
            <a:spLocks noGrp="1"/>
          </p:cNvSpPr>
          <p:nvPr>
            <p:ph type="body" idx="2"/>
          </p:nvPr>
        </p:nvSpPr>
        <p:spPr>
          <a:xfrm>
            <a:off x="7887644" y="6343466"/>
            <a:ext cx="3617400" cy="222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16"/>
          <p:cNvSpPr txBox="1">
            <a:spLocks noGrp="1"/>
          </p:cNvSpPr>
          <p:nvPr>
            <p:ph type="body" idx="3"/>
          </p:nvPr>
        </p:nvSpPr>
        <p:spPr>
          <a:xfrm>
            <a:off x="10030852" y="6050735"/>
            <a:ext cx="1474200" cy="216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A7A456A-65FA-4147-9554-9CD5271F82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neural network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1F8AF1B-36CB-46D7-9CDC-7EAEEC0A0D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41787"/>
            <a:ext cx="3714345" cy="4274256"/>
          </a:xfrm>
        </p:spPr>
        <p:txBody>
          <a:bodyPr/>
          <a:lstStyle/>
          <a:p>
            <a:pPr marL="50800" indent="0">
              <a:buNone/>
            </a:pPr>
            <a:r>
              <a:rPr lang="en-US" sz="2400" dirty="0"/>
              <a:t>A convolutional neural network (CNN) consists of: </a:t>
            </a:r>
          </a:p>
          <a:p>
            <a:r>
              <a:rPr lang="en-US" sz="2400" dirty="0"/>
              <a:t>A </a:t>
            </a:r>
            <a:r>
              <a:rPr lang="en-US" sz="2400" b="1" dirty="0"/>
              <a:t>feature extractor</a:t>
            </a:r>
            <a:r>
              <a:rPr lang="en-US" sz="2400" dirty="0"/>
              <a:t>: </a:t>
            </a:r>
          </a:p>
          <a:p>
            <a:pPr lvl="1"/>
            <a:r>
              <a:rPr lang="en-US" sz="2000" dirty="0"/>
              <a:t>Convolutional layers, </a:t>
            </a:r>
          </a:p>
          <a:p>
            <a:pPr lvl="1"/>
            <a:r>
              <a:rPr lang="en-US" sz="2000" dirty="0"/>
              <a:t>Non-linear activations</a:t>
            </a:r>
          </a:p>
          <a:p>
            <a:pPr lvl="1"/>
            <a:r>
              <a:rPr lang="en-US" sz="2000" dirty="0"/>
              <a:t>Pooling layers</a:t>
            </a:r>
          </a:p>
          <a:p>
            <a:r>
              <a:rPr lang="en-US" sz="2400" dirty="0"/>
              <a:t>A </a:t>
            </a:r>
            <a:r>
              <a:rPr lang="en-US" sz="2400" b="1" dirty="0"/>
              <a:t>classifier</a:t>
            </a:r>
            <a:r>
              <a:rPr lang="en-US" sz="2400" dirty="0"/>
              <a:t>: an MLP that make the prediction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F70A8FE-5905-45C4-B8CB-DB327647E1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5735" y="2574437"/>
            <a:ext cx="6801255" cy="2297794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995D959A-FBE4-469C-B510-5B2905A0471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484034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412DDC-D44B-4389-8228-43B575A52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layer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2E3FB6-90AF-4C88-9417-78711BC624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0800" indent="0">
              <a:buNone/>
            </a:pPr>
            <a:r>
              <a:rPr lang="en-US" sz="2400" dirty="0"/>
              <a:t>Are all these connections really necessary? </a:t>
            </a:r>
          </a:p>
          <a:p>
            <a:r>
              <a:rPr lang="en-US" sz="2400" dirty="0"/>
              <a:t>Pixels nearby are very correlated</a:t>
            </a:r>
          </a:p>
          <a:p>
            <a:r>
              <a:rPr lang="en-US" sz="2400" dirty="0"/>
              <a:t>Features in the image should not depend on the position</a:t>
            </a:r>
          </a:p>
          <a:p>
            <a:pPr marL="50800" indent="0">
              <a:buNone/>
            </a:pPr>
            <a:endParaRPr lang="en-US" sz="2400" dirty="0"/>
          </a:p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1D74C2-4A1A-4ABA-9719-8A228820D4EA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22</a:t>
            </a:fld>
            <a:endParaRPr lang="nl-BE"/>
          </a:p>
        </p:txBody>
      </p:sp>
      <p:grpSp>
        <p:nvGrpSpPr>
          <p:cNvPr id="282" name="Group 281">
            <a:extLst>
              <a:ext uri="{FF2B5EF4-FFF2-40B4-BE49-F238E27FC236}">
                <a16:creationId xmlns:a16="http://schemas.microsoft.com/office/drawing/2014/main" id="{DC7A81DA-D31E-4152-B2C0-2CA8FA894C75}"/>
              </a:ext>
            </a:extLst>
          </p:cNvPr>
          <p:cNvGrpSpPr/>
          <p:nvPr/>
        </p:nvGrpSpPr>
        <p:grpSpPr>
          <a:xfrm>
            <a:off x="3519739" y="3476864"/>
            <a:ext cx="5152521" cy="3006486"/>
            <a:chOff x="151336" y="2825134"/>
            <a:chExt cx="5523996" cy="3223241"/>
          </a:xfrm>
        </p:grpSpPr>
        <p:grpSp>
          <p:nvGrpSpPr>
            <p:cNvPr id="213" name="Group 212">
              <a:extLst>
                <a:ext uri="{FF2B5EF4-FFF2-40B4-BE49-F238E27FC236}">
                  <a16:creationId xmlns:a16="http://schemas.microsoft.com/office/drawing/2014/main" id="{B3535F88-E53C-4D18-8978-9D7B35B6A103}"/>
                </a:ext>
              </a:extLst>
            </p:cNvPr>
            <p:cNvGrpSpPr/>
            <p:nvPr/>
          </p:nvGrpSpPr>
          <p:grpSpPr>
            <a:xfrm>
              <a:off x="151336" y="2979241"/>
              <a:ext cx="2924373" cy="2924373"/>
              <a:chOff x="1593940" y="3045040"/>
              <a:chExt cx="3127159" cy="3127159"/>
            </a:xfrm>
            <a:scene3d>
              <a:camera prst="isometricOffAxis2Right"/>
              <a:lightRig rig="threePt" dir="t"/>
            </a:scene3d>
          </p:grpSpPr>
          <p:pic>
            <p:nvPicPr>
              <p:cNvPr id="122" name="Picture 121">
                <a:extLst>
                  <a:ext uri="{FF2B5EF4-FFF2-40B4-BE49-F238E27FC236}">
                    <a16:creationId xmlns:a16="http://schemas.microsoft.com/office/drawing/2014/main" id="{9522E845-FDB8-4605-A488-2A24AE30F1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593940" y="3045040"/>
                <a:ext cx="3127159" cy="3127159"/>
              </a:xfrm>
              <a:prstGeom prst="rect">
                <a:avLst/>
              </a:prstGeom>
            </p:spPr>
          </p:pic>
          <p:grpSp>
            <p:nvGrpSpPr>
              <p:cNvPr id="212" name="Group 211">
                <a:extLst>
                  <a:ext uri="{FF2B5EF4-FFF2-40B4-BE49-F238E27FC236}">
                    <a16:creationId xmlns:a16="http://schemas.microsoft.com/office/drawing/2014/main" id="{F0F0339A-021C-4DAD-9C26-703249EA64D2}"/>
                  </a:ext>
                </a:extLst>
              </p:cNvPr>
              <p:cNvGrpSpPr/>
              <p:nvPr/>
            </p:nvGrpSpPr>
            <p:grpSpPr>
              <a:xfrm>
                <a:off x="1619340" y="3076508"/>
                <a:ext cx="3076359" cy="3064223"/>
                <a:chOff x="862300" y="3070440"/>
                <a:chExt cx="3076359" cy="3064223"/>
              </a:xfrm>
            </p:grpSpPr>
            <p:grpSp>
              <p:nvGrpSpPr>
                <p:cNvPr id="139" name="Group 138">
                  <a:extLst>
                    <a:ext uri="{FF2B5EF4-FFF2-40B4-BE49-F238E27FC236}">
                      <a16:creationId xmlns:a16="http://schemas.microsoft.com/office/drawing/2014/main" id="{E0B8C111-04BF-47A4-888F-8D9854A56A08}"/>
                    </a:ext>
                  </a:extLst>
                </p:cNvPr>
                <p:cNvGrpSpPr/>
                <p:nvPr/>
              </p:nvGrpSpPr>
              <p:grpSpPr>
                <a:xfrm>
                  <a:off x="862300" y="3070440"/>
                  <a:ext cx="3076359" cy="288710"/>
                  <a:chOff x="863600" y="3070440"/>
                  <a:chExt cx="3076359" cy="288710"/>
                </a:xfrm>
              </p:grpSpPr>
              <p:sp>
                <p:nvSpPr>
                  <p:cNvPr id="123" name="Oval 122">
                    <a:extLst>
                      <a:ext uri="{FF2B5EF4-FFF2-40B4-BE49-F238E27FC236}">
                        <a16:creationId xmlns:a16="http://schemas.microsoft.com/office/drawing/2014/main" id="{58914221-1404-48BF-BABC-014334EFAE40}"/>
                      </a:ext>
                    </a:extLst>
                  </p:cNvPr>
                  <p:cNvSpPr/>
                  <p:nvPr/>
                </p:nvSpPr>
                <p:spPr>
                  <a:xfrm>
                    <a:off x="863600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24" name="Oval 123">
                    <a:extLst>
                      <a:ext uri="{FF2B5EF4-FFF2-40B4-BE49-F238E27FC236}">
                        <a16:creationId xmlns:a16="http://schemas.microsoft.com/office/drawing/2014/main" id="{F8C98733-0986-40F2-8050-8E54710313DF}"/>
                      </a:ext>
                    </a:extLst>
                  </p:cNvPr>
                  <p:cNvSpPr/>
                  <p:nvPr/>
                </p:nvSpPr>
                <p:spPr>
                  <a:xfrm>
                    <a:off x="1261836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25" name="Oval 124">
                    <a:extLst>
                      <a:ext uri="{FF2B5EF4-FFF2-40B4-BE49-F238E27FC236}">
                        <a16:creationId xmlns:a16="http://schemas.microsoft.com/office/drawing/2014/main" id="{B75B341B-D45C-4972-8136-D4C91DA6E18A}"/>
                      </a:ext>
                    </a:extLst>
                  </p:cNvPr>
                  <p:cNvSpPr/>
                  <p:nvPr/>
                </p:nvSpPr>
                <p:spPr>
                  <a:xfrm>
                    <a:off x="1660072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26" name="Oval 125">
                    <a:extLst>
                      <a:ext uri="{FF2B5EF4-FFF2-40B4-BE49-F238E27FC236}">
                        <a16:creationId xmlns:a16="http://schemas.microsoft.com/office/drawing/2014/main" id="{E8D28F8B-A6EC-49FF-9180-DF1B3C0B67AB}"/>
                      </a:ext>
                    </a:extLst>
                  </p:cNvPr>
                  <p:cNvSpPr/>
                  <p:nvPr/>
                </p:nvSpPr>
                <p:spPr>
                  <a:xfrm>
                    <a:off x="2058308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27" name="Oval 126">
                    <a:extLst>
                      <a:ext uri="{FF2B5EF4-FFF2-40B4-BE49-F238E27FC236}">
                        <a16:creationId xmlns:a16="http://schemas.microsoft.com/office/drawing/2014/main" id="{C2E86C8C-2D06-4183-8202-F421AF0D0B85}"/>
                      </a:ext>
                    </a:extLst>
                  </p:cNvPr>
                  <p:cNvSpPr/>
                  <p:nvPr/>
                </p:nvSpPr>
                <p:spPr>
                  <a:xfrm>
                    <a:off x="2456544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28" name="Oval 127">
                    <a:extLst>
                      <a:ext uri="{FF2B5EF4-FFF2-40B4-BE49-F238E27FC236}">
                        <a16:creationId xmlns:a16="http://schemas.microsoft.com/office/drawing/2014/main" id="{A167A008-B20B-4F9F-9E17-42C73D5C49C5}"/>
                      </a:ext>
                    </a:extLst>
                  </p:cNvPr>
                  <p:cNvSpPr/>
                  <p:nvPr/>
                </p:nvSpPr>
                <p:spPr>
                  <a:xfrm>
                    <a:off x="2854780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29" name="Oval 128">
                    <a:extLst>
                      <a:ext uri="{FF2B5EF4-FFF2-40B4-BE49-F238E27FC236}">
                        <a16:creationId xmlns:a16="http://schemas.microsoft.com/office/drawing/2014/main" id="{6D500895-F4AC-4D61-9A80-2D348E843337}"/>
                      </a:ext>
                    </a:extLst>
                  </p:cNvPr>
                  <p:cNvSpPr/>
                  <p:nvPr/>
                </p:nvSpPr>
                <p:spPr>
                  <a:xfrm>
                    <a:off x="3253016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30" name="Oval 129">
                    <a:extLst>
                      <a:ext uri="{FF2B5EF4-FFF2-40B4-BE49-F238E27FC236}">
                        <a16:creationId xmlns:a16="http://schemas.microsoft.com/office/drawing/2014/main" id="{65756D7A-CAE2-46B5-BB7B-FC67A3F60779}"/>
                      </a:ext>
                    </a:extLst>
                  </p:cNvPr>
                  <p:cNvSpPr/>
                  <p:nvPr/>
                </p:nvSpPr>
                <p:spPr>
                  <a:xfrm>
                    <a:off x="3651249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</p:grpSp>
            <p:grpSp>
              <p:nvGrpSpPr>
                <p:cNvPr id="140" name="Group 139">
                  <a:extLst>
                    <a:ext uri="{FF2B5EF4-FFF2-40B4-BE49-F238E27FC236}">
                      <a16:creationId xmlns:a16="http://schemas.microsoft.com/office/drawing/2014/main" id="{43658F88-53DD-4C6B-8A46-4F1282A19690}"/>
                    </a:ext>
                  </a:extLst>
                </p:cNvPr>
                <p:cNvGrpSpPr/>
                <p:nvPr/>
              </p:nvGrpSpPr>
              <p:grpSpPr>
                <a:xfrm>
                  <a:off x="862300" y="3417379"/>
                  <a:ext cx="3076359" cy="288710"/>
                  <a:chOff x="863600" y="3070440"/>
                  <a:chExt cx="3076359" cy="288710"/>
                </a:xfrm>
              </p:grpSpPr>
              <p:sp>
                <p:nvSpPr>
                  <p:cNvPr id="141" name="Oval 140">
                    <a:extLst>
                      <a:ext uri="{FF2B5EF4-FFF2-40B4-BE49-F238E27FC236}">
                        <a16:creationId xmlns:a16="http://schemas.microsoft.com/office/drawing/2014/main" id="{839A967C-CCA3-4AF8-B5C3-0C36AD015E9A}"/>
                      </a:ext>
                    </a:extLst>
                  </p:cNvPr>
                  <p:cNvSpPr/>
                  <p:nvPr/>
                </p:nvSpPr>
                <p:spPr>
                  <a:xfrm>
                    <a:off x="863600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42" name="Oval 141">
                    <a:extLst>
                      <a:ext uri="{FF2B5EF4-FFF2-40B4-BE49-F238E27FC236}">
                        <a16:creationId xmlns:a16="http://schemas.microsoft.com/office/drawing/2014/main" id="{FD6F3A12-4276-4B22-B391-CD0FEA15788E}"/>
                      </a:ext>
                    </a:extLst>
                  </p:cNvPr>
                  <p:cNvSpPr/>
                  <p:nvPr/>
                </p:nvSpPr>
                <p:spPr>
                  <a:xfrm>
                    <a:off x="1261836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43" name="Oval 142">
                    <a:extLst>
                      <a:ext uri="{FF2B5EF4-FFF2-40B4-BE49-F238E27FC236}">
                        <a16:creationId xmlns:a16="http://schemas.microsoft.com/office/drawing/2014/main" id="{9CAE6D74-9F1B-45C4-940C-4B95BA7622D6}"/>
                      </a:ext>
                    </a:extLst>
                  </p:cNvPr>
                  <p:cNvSpPr/>
                  <p:nvPr/>
                </p:nvSpPr>
                <p:spPr>
                  <a:xfrm>
                    <a:off x="1660072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44" name="Oval 143">
                    <a:extLst>
                      <a:ext uri="{FF2B5EF4-FFF2-40B4-BE49-F238E27FC236}">
                        <a16:creationId xmlns:a16="http://schemas.microsoft.com/office/drawing/2014/main" id="{671D7271-8830-4CAA-B605-00A92700E06C}"/>
                      </a:ext>
                    </a:extLst>
                  </p:cNvPr>
                  <p:cNvSpPr/>
                  <p:nvPr/>
                </p:nvSpPr>
                <p:spPr>
                  <a:xfrm>
                    <a:off x="2058308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45" name="Oval 144">
                    <a:extLst>
                      <a:ext uri="{FF2B5EF4-FFF2-40B4-BE49-F238E27FC236}">
                        <a16:creationId xmlns:a16="http://schemas.microsoft.com/office/drawing/2014/main" id="{54ADD397-71DD-499A-9CA3-4DB4C6E1C216}"/>
                      </a:ext>
                    </a:extLst>
                  </p:cNvPr>
                  <p:cNvSpPr/>
                  <p:nvPr/>
                </p:nvSpPr>
                <p:spPr>
                  <a:xfrm>
                    <a:off x="2456544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46" name="Oval 145">
                    <a:extLst>
                      <a:ext uri="{FF2B5EF4-FFF2-40B4-BE49-F238E27FC236}">
                        <a16:creationId xmlns:a16="http://schemas.microsoft.com/office/drawing/2014/main" id="{18CBE374-4B59-4277-AEBB-48147334F515}"/>
                      </a:ext>
                    </a:extLst>
                  </p:cNvPr>
                  <p:cNvSpPr/>
                  <p:nvPr/>
                </p:nvSpPr>
                <p:spPr>
                  <a:xfrm>
                    <a:off x="2854780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47" name="Oval 146">
                    <a:extLst>
                      <a:ext uri="{FF2B5EF4-FFF2-40B4-BE49-F238E27FC236}">
                        <a16:creationId xmlns:a16="http://schemas.microsoft.com/office/drawing/2014/main" id="{C9FF70DD-EF16-4572-AFC7-EB83EC441F18}"/>
                      </a:ext>
                    </a:extLst>
                  </p:cNvPr>
                  <p:cNvSpPr/>
                  <p:nvPr/>
                </p:nvSpPr>
                <p:spPr>
                  <a:xfrm>
                    <a:off x="3253016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48" name="Oval 147">
                    <a:extLst>
                      <a:ext uri="{FF2B5EF4-FFF2-40B4-BE49-F238E27FC236}">
                        <a16:creationId xmlns:a16="http://schemas.microsoft.com/office/drawing/2014/main" id="{B679D93E-65CB-4987-B375-6BFB9B9B46ED}"/>
                      </a:ext>
                    </a:extLst>
                  </p:cNvPr>
                  <p:cNvSpPr/>
                  <p:nvPr/>
                </p:nvSpPr>
                <p:spPr>
                  <a:xfrm>
                    <a:off x="3651249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</p:grpSp>
            <p:grpSp>
              <p:nvGrpSpPr>
                <p:cNvPr id="149" name="Group 148">
                  <a:extLst>
                    <a:ext uri="{FF2B5EF4-FFF2-40B4-BE49-F238E27FC236}">
                      <a16:creationId xmlns:a16="http://schemas.microsoft.com/office/drawing/2014/main" id="{DF0D36D8-4353-410A-B009-5689989ECDCF}"/>
                    </a:ext>
                  </a:extLst>
                </p:cNvPr>
                <p:cNvGrpSpPr/>
                <p:nvPr/>
              </p:nvGrpSpPr>
              <p:grpSpPr>
                <a:xfrm>
                  <a:off x="862300" y="4458196"/>
                  <a:ext cx="3076359" cy="288710"/>
                  <a:chOff x="863600" y="3070440"/>
                  <a:chExt cx="3076359" cy="288710"/>
                </a:xfrm>
              </p:grpSpPr>
              <p:sp>
                <p:nvSpPr>
                  <p:cNvPr id="150" name="Oval 149">
                    <a:extLst>
                      <a:ext uri="{FF2B5EF4-FFF2-40B4-BE49-F238E27FC236}">
                        <a16:creationId xmlns:a16="http://schemas.microsoft.com/office/drawing/2014/main" id="{C7E387DA-5630-408F-A38F-7BF761B53531}"/>
                      </a:ext>
                    </a:extLst>
                  </p:cNvPr>
                  <p:cNvSpPr/>
                  <p:nvPr/>
                </p:nvSpPr>
                <p:spPr>
                  <a:xfrm>
                    <a:off x="863600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51" name="Oval 150">
                    <a:extLst>
                      <a:ext uri="{FF2B5EF4-FFF2-40B4-BE49-F238E27FC236}">
                        <a16:creationId xmlns:a16="http://schemas.microsoft.com/office/drawing/2014/main" id="{A2EFFB0E-BF90-43C7-9572-AC7BC8544506}"/>
                      </a:ext>
                    </a:extLst>
                  </p:cNvPr>
                  <p:cNvSpPr/>
                  <p:nvPr/>
                </p:nvSpPr>
                <p:spPr>
                  <a:xfrm>
                    <a:off x="1261836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52" name="Oval 151">
                    <a:extLst>
                      <a:ext uri="{FF2B5EF4-FFF2-40B4-BE49-F238E27FC236}">
                        <a16:creationId xmlns:a16="http://schemas.microsoft.com/office/drawing/2014/main" id="{EF03C706-0590-4F13-8ECD-27E9683E6BA6}"/>
                      </a:ext>
                    </a:extLst>
                  </p:cNvPr>
                  <p:cNvSpPr/>
                  <p:nvPr/>
                </p:nvSpPr>
                <p:spPr>
                  <a:xfrm>
                    <a:off x="1660072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53" name="Oval 152">
                    <a:extLst>
                      <a:ext uri="{FF2B5EF4-FFF2-40B4-BE49-F238E27FC236}">
                        <a16:creationId xmlns:a16="http://schemas.microsoft.com/office/drawing/2014/main" id="{78B45B29-1BCC-454F-BD8A-F1F4733492C8}"/>
                      </a:ext>
                    </a:extLst>
                  </p:cNvPr>
                  <p:cNvSpPr/>
                  <p:nvPr/>
                </p:nvSpPr>
                <p:spPr>
                  <a:xfrm>
                    <a:off x="2058308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54" name="Oval 153">
                    <a:extLst>
                      <a:ext uri="{FF2B5EF4-FFF2-40B4-BE49-F238E27FC236}">
                        <a16:creationId xmlns:a16="http://schemas.microsoft.com/office/drawing/2014/main" id="{014C3C05-E908-4408-867D-8521F122AC4E}"/>
                      </a:ext>
                    </a:extLst>
                  </p:cNvPr>
                  <p:cNvSpPr/>
                  <p:nvPr/>
                </p:nvSpPr>
                <p:spPr>
                  <a:xfrm>
                    <a:off x="2456544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55" name="Oval 154">
                    <a:extLst>
                      <a:ext uri="{FF2B5EF4-FFF2-40B4-BE49-F238E27FC236}">
                        <a16:creationId xmlns:a16="http://schemas.microsoft.com/office/drawing/2014/main" id="{A5845D1C-A224-45F3-B9DE-3D65FF470F79}"/>
                      </a:ext>
                    </a:extLst>
                  </p:cNvPr>
                  <p:cNvSpPr/>
                  <p:nvPr/>
                </p:nvSpPr>
                <p:spPr>
                  <a:xfrm>
                    <a:off x="2854780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56" name="Oval 155">
                    <a:extLst>
                      <a:ext uri="{FF2B5EF4-FFF2-40B4-BE49-F238E27FC236}">
                        <a16:creationId xmlns:a16="http://schemas.microsoft.com/office/drawing/2014/main" id="{B00BEBDE-7652-4403-9661-CF1BEFCF6557}"/>
                      </a:ext>
                    </a:extLst>
                  </p:cNvPr>
                  <p:cNvSpPr/>
                  <p:nvPr/>
                </p:nvSpPr>
                <p:spPr>
                  <a:xfrm>
                    <a:off x="3253016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57" name="Oval 156">
                    <a:extLst>
                      <a:ext uri="{FF2B5EF4-FFF2-40B4-BE49-F238E27FC236}">
                        <a16:creationId xmlns:a16="http://schemas.microsoft.com/office/drawing/2014/main" id="{3C1B776C-712B-4FF7-A536-9A41E38196D0}"/>
                      </a:ext>
                    </a:extLst>
                  </p:cNvPr>
                  <p:cNvSpPr/>
                  <p:nvPr/>
                </p:nvSpPr>
                <p:spPr>
                  <a:xfrm>
                    <a:off x="3651249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</p:grpSp>
            <p:grpSp>
              <p:nvGrpSpPr>
                <p:cNvPr id="158" name="Group 157">
                  <a:extLst>
                    <a:ext uri="{FF2B5EF4-FFF2-40B4-BE49-F238E27FC236}">
                      <a16:creationId xmlns:a16="http://schemas.microsoft.com/office/drawing/2014/main" id="{9E2BDBE8-72E4-4ABA-ABC4-F8F68DD401FD}"/>
                    </a:ext>
                  </a:extLst>
                </p:cNvPr>
                <p:cNvGrpSpPr/>
                <p:nvPr/>
              </p:nvGrpSpPr>
              <p:grpSpPr>
                <a:xfrm>
                  <a:off x="862300" y="4805135"/>
                  <a:ext cx="3076359" cy="288710"/>
                  <a:chOff x="863600" y="3070440"/>
                  <a:chExt cx="3076359" cy="288710"/>
                </a:xfrm>
              </p:grpSpPr>
              <p:sp>
                <p:nvSpPr>
                  <p:cNvPr id="159" name="Oval 158">
                    <a:extLst>
                      <a:ext uri="{FF2B5EF4-FFF2-40B4-BE49-F238E27FC236}">
                        <a16:creationId xmlns:a16="http://schemas.microsoft.com/office/drawing/2014/main" id="{10661CF7-CEDC-4131-BF67-16EE8672E2AB}"/>
                      </a:ext>
                    </a:extLst>
                  </p:cNvPr>
                  <p:cNvSpPr/>
                  <p:nvPr/>
                </p:nvSpPr>
                <p:spPr>
                  <a:xfrm>
                    <a:off x="863600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60" name="Oval 159">
                    <a:extLst>
                      <a:ext uri="{FF2B5EF4-FFF2-40B4-BE49-F238E27FC236}">
                        <a16:creationId xmlns:a16="http://schemas.microsoft.com/office/drawing/2014/main" id="{6F457866-0B13-4354-866B-92FC5D553648}"/>
                      </a:ext>
                    </a:extLst>
                  </p:cNvPr>
                  <p:cNvSpPr/>
                  <p:nvPr/>
                </p:nvSpPr>
                <p:spPr>
                  <a:xfrm>
                    <a:off x="1261836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61" name="Oval 160">
                    <a:extLst>
                      <a:ext uri="{FF2B5EF4-FFF2-40B4-BE49-F238E27FC236}">
                        <a16:creationId xmlns:a16="http://schemas.microsoft.com/office/drawing/2014/main" id="{88CDD6F0-0748-410A-AE85-D48BE248BCCD}"/>
                      </a:ext>
                    </a:extLst>
                  </p:cNvPr>
                  <p:cNvSpPr/>
                  <p:nvPr/>
                </p:nvSpPr>
                <p:spPr>
                  <a:xfrm>
                    <a:off x="1660072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62" name="Oval 161">
                    <a:extLst>
                      <a:ext uri="{FF2B5EF4-FFF2-40B4-BE49-F238E27FC236}">
                        <a16:creationId xmlns:a16="http://schemas.microsoft.com/office/drawing/2014/main" id="{CBEF0A9D-BAD2-46C4-817D-2BCB708DE4B6}"/>
                      </a:ext>
                    </a:extLst>
                  </p:cNvPr>
                  <p:cNvSpPr/>
                  <p:nvPr/>
                </p:nvSpPr>
                <p:spPr>
                  <a:xfrm>
                    <a:off x="2058308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63" name="Oval 162">
                    <a:extLst>
                      <a:ext uri="{FF2B5EF4-FFF2-40B4-BE49-F238E27FC236}">
                        <a16:creationId xmlns:a16="http://schemas.microsoft.com/office/drawing/2014/main" id="{83D4B11F-0391-4986-91D9-6B25ED5F9626}"/>
                      </a:ext>
                    </a:extLst>
                  </p:cNvPr>
                  <p:cNvSpPr/>
                  <p:nvPr/>
                </p:nvSpPr>
                <p:spPr>
                  <a:xfrm>
                    <a:off x="2456544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64" name="Oval 163">
                    <a:extLst>
                      <a:ext uri="{FF2B5EF4-FFF2-40B4-BE49-F238E27FC236}">
                        <a16:creationId xmlns:a16="http://schemas.microsoft.com/office/drawing/2014/main" id="{C22640E1-50C3-4149-846C-1FEF6527FE98}"/>
                      </a:ext>
                    </a:extLst>
                  </p:cNvPr>
                  <p:cNvSpPr/>
                  <p:nvPr/>
                </p:nvSpPr>
                <p:spPr>
                  <a:xfrm>
                    <a:off x="2854780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65" name="Oval 164">
                    <a:extLst>
                      <a:ext uri="{FF2B5EF4-FFF2-40B4-BE49-F238E27FC236}">
                        <a16:creationId xmlns:a16="http://schemas.microsoft.com/office/drawing/2014/main" id="{E15E32D4-BB59-4F60-8CBA-0C374CAE5589}"/>
                      </a:ext>
                    </a:extLst>
                  </p:cNvPr>
                  <p:cNvSpPr/>
                  <p:nvPr/>
                </p:nvSpPr>
                <p:spPr>
                  <a:xfrm>
                    <a:off x="3253016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66" name="Oval 165">
                    <a:extLst>
                      <a:ext uri="{FF2B5EF4-FFF2-40B4-BE49-F238E27FC236}">
                        <a16:creationId xmlns:a16="http://schemas.microsoft.com/office/drawing/2014/main" id="{24350B70-D3EE-4BC2-97A9-EDD28A85A38E}"/>
                      </a:ext>
                    </a:extLst>
                  </p:cNvPr>
                  <p:cNvSpPr/>
                  <p:nvPr/>
                </p:nvSpPr>
                <p:spPr>
                  <a:xfrm>
                    <a:off x="3651249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</p:grpSp>
            <p:grpSp>
              <p:nvGrpSpPr>
                <p:cNvPr id="167" name="Group 166">
                  <a:extLst>
                    <a:ext uri="{FF2B5EF4-FFF2-40B4-BE49-F238E27FC236}">
                      <a16:creationId xmlns:a16="http://schemas.microsoft.com/office/drawing/2014/main" id="{E5076702-8BD4-4B6B-9864-011E34BA94A7}"/>
                    </a:ext>
                  </a:extLst>
                </p:cNvPr>
                <p:cNvGrpSpPr/>
                <p:nvPr/>
              </p:nvGrpSpPr>
              <p:grpSpPr>
                <a:xfrm>
                  <a:off x="862300" y="5152074"/>
                  <a:ext cx="3076359" cy="288710"/>
                  <a:chOff x="863600" y="3070440"/>
                  <a:chExt cx="3076359" cy="288710"/>
                </a:xfrm>
              </p:grpSpPr>
              <p:sp>
                <p:nvSpPr>
                  <p:cNvPr id="168" name="Oval 167">
                    <a:extLst>
                      <a:ext uri="{FF2B5EF4-FFF2-40B4-BE49-F238E27FC236}">
                        <a16:creationId xmlns:a16="http://schemas.microsoft.com/office/drawing/2014/main" id="{26A4AB8A-0EB6-4FEC-BB05-C7C6B699728E}"/>
                      </a:ext>
                    </a:extLst>
                  </p:cNvPr>
                  <p:cNvSpPr/>
                  <p:nvPr/>
                </p:nvSpPr>
                <p:spPr>
                  <a:xfrm>
                    <a:off x="863600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69" name="Oval 168">
                    <a:extLst>
                      <a:ext uri="{FF2B5EF4-FFF2-40B4-BE49-F238E27FC236}">
                        <a16:creationId xmlns:a16="http://schemas.microsoft.com/office/drawing/2014/main" id="{15E7176C-F0FA-424D-BB18-878832B83107}"/>
                      </a:ext>
                    </a:extLst>
                  </p:cNvPr>
                  <p:cNvSpPr/>
                  <p:nvPr/>
                </p:nvSpPr>
                <p:spPr>
                  <a:xfrm>
                    <a:off x="1261836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70" name="Oval 169">
                    <a:extLst>
                      <a:ext uri="{FF2B5EF4-FFF2-40B4-BE49-F238E27FC236}">
                        <a16:creationId xmlns:a16="http://schemas.microsoft.com/office/drawing/2014/main" id="{AB4013F2-039D-4137-9C0F-B8864D950D70}"/>
                      </a:ext>
                    </a:extLst>
                  </p:cNvPr>
                  <p:cNvSpPr/>
                  <p:nvPr/>
                </p:nvSpPr>
                <p:spPr>
                  <a:xfrm>
                    <a:off x="1660072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71" name="Oval 170">
                    <a:extLst>
                      <a:ext uri="{FF2B5EF4-FFF2-40B4-BE49-F238E27FC236}">
                        <a16:creationId xmlns:a16="http://schemas.microsoft.com/office/drawing/2014/main" id="{8FB35C19-AD39-4CEF-9CFD-BAA4ADD25801}"/>
                      </a:ext>
                    </a:extLst>
                  </p:cNvPr>
                  <p:cNvSpPr/>
                  <p:nvPr/>
                </p:nvSpPr>
                <p:spPr>
                  <a:xfrm>
                    <a:off x="2058308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72" name="Oval 171">
                    <a:extLst>
                      <a:ext uri="{FF2B5EF4-FFF2-40B4-BE49-F238E27FC236}">
                        <a16:creationId xmlns:a16="http://schemas.microsoft.com/office/drawing/2014/main" id="{C23EA5EA-BABE-4E80-A866-C8C1F6103B93}"/>
                      </a:ext>
                    </a:extLst>
                  </p:cNvPr>
                  <p:cNvSpPr/>
                  <p:nvPr/>
                </p:nvSpPr>
                <p:spPr>
                  <a:xfrm>
                    <a:off x="2456544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73" name="Oval 172">
                    <a:extLst>
                      <a:ext uri="{FF2B5EF4-FFF2-40B4-BE49-F238E27FC236}">
                        <a16:creationId xmlns:a16="http://schemas.microsoft.com/office/drawing/2014/main" id="{1249ACE9-4275-4473-B4A0-FE32ED0FA5D2}"/>
                      </a:ext>
                    </a:extLst>
                  </p:cNvPr>
                  <p:cNvSpPr/>
                  <p:nvPr/>
                </p:nvSpPr>
                <p:spPr>
                  <a:xfrm>
                    <a:off x="2854780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74" name="Oval 173">
                    <a:extLst>
                      <a:ext uri="{FF2B5EF4-FFF2-40B4-BE49-F238E27FC236}">
                        <a16:creationId xmlns:a16="http://schemas.microsoft.com/office/drawing/2014/main" id="{A2A014D4-93B8-4ED4-A761-527042DA91D3}"/>
                      </a:ext>
                    </a:extLst>
                  </p:cNvPr>
                  <p:cNvSpPr/>
                  <p:nvPr/>
                </p:nvSpPr>
                <p:spPr>
                  <a:xfrm>
                    <a:off x="3253016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75" name="Oval 174">
                    <a:extLst>
                      <a:ext uri="{FF2B5EF4-FFF2-40B4-BE49-F238E27FC236}">
                        <a16:creationId xmlns:a16="http://schemas.microsoft.com/office/drawing/2014/main" id="{0CC760F2-7870-4DE2-89ED-CB92232B5307}"/>
                      </a:ext>
                    </a:extLst>
                  </p:cNvPr>
                  <p:cNvSpPr/>
                  <p:nvPr/>
                </p:nvSpPr>
                <p:spPr>
                  <a:xfrm>
                    <a:off x="3651249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</p:grpSp>
            <p:grpSp>
              <p:nvGrpSpPr>
                <p:cNvPr id="176" name="Group 175">
                  <a:extLst>
                    <a:ext uri="{FF2B5EF4-FFF2-40B4-BE49-F238E27FC236}">
                      <a16:creationId xmlns:a16="http://schemas.microsoft.com/office/drawing/2014/main" id="{271C8369-D6C7-4E84-9F67-47760506CD88}"/>
                    </a:ext>
                  </a:extLst>
                </p:cNvPr>
                <p:cNvGrpSpPr/>
                <p:nvPr/>
              </p:nvGrpSpPr>
              <p:grpSpPr>
                <a:xfrm>
                  <a:off x="862300" y="5499013"/>
                  <a:ext cx="3076359" cy="288710"/>
                  <a:chOff x="863600" y="3070440"/>
                  <a:chExt cx="3076359" cy="288710"/>
                </a:xfrm>
              </p:grpSpPr>
              <p:sp>
                <p:nvSpPr>
                  <p:cNvPr id="177" name="Oval 176">
                    <a:extLst>
                      <a:ext uri="{FF2B5EF4-FFF2-40B4-BE49-F238E27FC236}">
                        <a16:creationId xmlns:a16="http://schemas.microsoft.com/office/drawing/2014/main" id="{ED661936-32E5-49D0-B6D9-E5CE34953A98}"/>
                      </a:ext>
                    </a:extLst>
                  </p:cNvPr>
                  <p:cNvSpPr/>
                  <p:nvPr/>
                </p:nvSpPr>
                <p:spPr>
                  <a:xfrm>
                    <a:off x="863600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78" name="Oval 177">
                    <a:extLst>
                      <a:ext uri="{FF2B5EF4-FFF2-40B4-BE49-F238E27FC236}">
                        <a16:creationId xmlns:a16="http://schemas.microsoft.com/office/drawing/2014/main" id="{7B434537-A8EC-43FF-8823-B249028FBB89}"/>
                      </a:ext>
                    </a:extLst>
                  </p:cNvPr>
                  <p:cNvSpPr/>
                  <p:nvPr/>
                </p:nvSpPr>
                <p:spPr>
                  <a:xfrm>
                    <a:off x="1261836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79" name="Oval 178">
                    <a:extLst>
                      <a:ext uri="{FF2B5EF4-FFF2-40B4-BE49-F238E27FC236}">
                        <a16:creationId xmlns:a16="http://schemas.microsoft.com/office/drawing/2014/main" id="{AD74EA31-61C9-4CE2-9A99-8484344D8513}"/>
                      </a:ext>
                    </a:extLst>
                  </p:cNvPr>
                  <p:cNvSpPr/>
                  <p:nvPr/>
                </p:nvSpPr>
                <p:spPr>
                  <a:xfrm>
                    <a:off x="1660072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80" name="Oval 179">
                    <a:extLst>
                      <a:ext uri="{FF2B5EF4-FFF2-40B4-BE49-F238E27FC236}">
                        <a16:creationId xmlns:a16="http://schemas.microsoft.com/office/drawing/2014/main" id="{1BB25C70-64F3-4D59-BC88-9DE2B1FE9A4A}"/>
                      </a:ext>
                    </a:extLst>
                  </p:cNvPr>
                  <p:cNvSpPr/>
                  <p:nvPr/>
                </p:nvSpPr>
                <p:spPr>
                  <a:xfrm>
                    <a:off x="2058308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81" name="Oval 180">
                    <a:extLst>
                      <a:ext uri="{FF2B5EF4-FFF2-40B4-BE49-F238E27FC236}">
                        <a16:creationId xmlns:a16="http://schemas.microsoft.com/office/drawing/2014/main" id="{ABDEA949-9FAE-4A42-8038-2320257DB5D3}"/>
                      </a:ext>
                    </a:extLst>
                  </p:cNvPr>
                  <p:cNvSpPr/>
                  <p:nvPr/>
                </p:nvSpPr>
                <p:spPr>
                  <a:xfrm>
                    <a:off x="2456544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82" name="Oval 181">
                    <a:extLst>
                      <a:ext uri="{FF2B5EF4-FFF2-40B4-BE49-F238E27FC236}">
                        <a16:creationId xmlns:a16="http://schemas.microsoft.com/office/drawing/2014/main" id="{B598D884-4B24-47AA-935B-F7C12B4B919A}"/>
                      </a:ext>
                    </a:extLst>
                  </p:cNvPr>
                  <p:cNvSpPr/>
                  <p:nvPr/>
                </p:nvSpPr>
                <p:spPr>
                  <a:xfrm>
                    <a:off x="2854780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83" name="Oval 182">
                    <a:extLst>
                      <a:ext uri="{FF2B5EF4-FFF2-40B4-BE49-F238E27FC236}">
                        <a16:creationId xmlns:a16="http://schemas.microsoft.com/office/drawing/2014/main" id="{DE9E2224-43DC-4FF0-8D09-9CA1AE12188D}"/>
                      </a:ext>
                    </a:extLst>
                  </p:cNvPr>
                  <p:cNvSpPr/>
                  <p:nvPr/>
                </p:nvSpPr>
                <p:spPr>
                  <a:xfrm>
                    <a:off x="3253016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84" name="Oval 183">
                    <a:extLst>
                      <a:ext uri="{FF2B5EF4-FFF2-40B4-BE49-F238E27FC236}">
                        <a16:creationId xmlns:a16="http://schemas.microsoft.com/office/drawing/2014/main" id="{74694DB4-A62E-4BC1-867C-918610E60E12}"/>
                      </a:ext>
                    </a:extLst>
                  </p:cNvPr>
                  <p:cNvSpPr/>
                  <p:nvPr/>
                </p:nvSpPr>
                <p:spPr>
                  <a:xfrm>
                    <a:off x="3651249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</p:grpSp>
            <p:grpSp>
              <p:nvGrpSpPr>
                <p:cNvPr id="185" name="Group 184">
                  <a:extLst>
                    <a:ext uri="{FF2B5EF4-FFF2-40B4-BE49-F238E27FC236}">
                      <a16:creationId xmlns:a16="http://schemas.microsoft.com/office/drawing/2014/main" id="{D9E55270-5851-4BCC-829D-ABE7BD5F4A30}"/>
                    </a:ext>
                  </a:extLst>
                </p:cNvPr>
                <p:cNvGrpSpPr/>
                <p:nvPr/>
              </p:nvGrpSpPr>
              <p:grpSpPr>
                <a:xfrm>
                  <a:off x="862300" y="5845953"/>
                  <a:ext cx="3076359" cy="288710"/>
                  <a:chOff x="863600" y="3070440"/>
                  <a:chExt cx="3076359" cy="288710"/>
                </a:xfrm>
              </p:grpSpPr>
              <p:sp>
                <p:nvSpPr>
                  <p:cNvPr id="186" name="Oval 185">
                    <a:extLst>
                      <a:ext uri="{FF2B5EF4-FFF2-40B4-BE49-F238E27FC236}">
                        <a16:creationId xmlns:a16="http://schemas.microsoft.com/office/drawing/2014/main" id="{3FF8B0BD-5788-4BC9-AA55-CE1095062553}"/>
                      </a:ext>
                    </a:extLst>
                  </p:cNvPr>
                  <p:cNvSpPr/>
                  <p:nvPr/>
                </p:nvSpPr>
                <p:spPr>
                  <a:xfrm>
                    <a:off x="863600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87" name="Oval 186">
                    <a:extLst>
                      <a:ext uri="{FF2B5EF4-FFF2-40B4-BE49-F238E27FC236}">
                        <a16:creationId xmlns:a16="http://schemas.microsoft.com/office/drawing/2014/main" id="{992C5275-CBFB-4724-A0D9-3EF6AE752CD1}"/>
                      </a:ext>
                    </a:extLst>
                  </p:cNvPr>
                  <p:cNvSpPr/>
                  <p:nvPr/>
                </p:nvSpPr>
                <p:spPr>
                  <a:xfrm>
                    <a:off x="1261836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88" name="Oval 187">
                    <a:extLst>
                      <a:ext uri="{FF2B5EF4-FFF2-40B4-BE49-F238E27FC236}">
                        <a16:creationId xmlns:a16="http://schemas.microsoft.com/office/drawing/2014/main" id="{B4ED77B6-B071-4880-916B-CC023BF7771E}"/>
                      </a:ext>
                    </a:extLst>
                  </p:cNvPr>
                  <p:cNvSpPr/>
                  <p:nvPr/>
                </p:nvSpPr>
                <p:spPr>
                  <a:xfrm>
                    <a:off x="1660072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89" name="Oval 188">
                    <a:extLst>
                      <a:ext uri="{FF2B5EF4-FFF2-40B4-BE49-F238E27FC236}">
                        <a16:creationId xmlns:a16="http://schemas.microsoft.com/office/drawing/2014/main" id="{AEE40A3D-BA85-48B3-8A94-5B1A7F709E7A}"/>
                      </a:ext>
                    </a:extLst>
                  </p:cNvPr>
                  <p:cNvSpPr/>
                  <p:nvPr/>
                </p:nvSpPr>
                <p:spPr>
                  <a:xfrm>
                    <a:off x="2058308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90" name="Oval 189">
                    <a:extLst>
                      <a:ext uri="{FF2B5EF4-FFF2-40B4-BE49-F238E27FC236}">
                        <a16:creationId xmlns:a16="http://schemas.microsoft.com/office/drawing/2014/main" id="{7323A94F-92AF-4CE6-A44E-F870002E2050}"/>
                      </a:ext>
                    </a:extLst>
                  </p:cNvPr>
                  <p:cNvSpPr/>
                  <p:nvPr/>
                </p:nvSpPr>
                <p:spPr>
                  <a:xfrm>
                    <a:off x="2456544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91" name="Oval 190">
                    <a:extLst>
                      <a:ext uri="{FF2B5EF4-FFF2-40B4-BE49-F238E27FC236}">
                        <a16:creationId xmlns:a16="http://schemas.microsoft.com/office/drawing/2014/main" id="{35AD8A60-CD65-457B-9E2D-50370C4CC843}"/>
                      </a:ext>
                    </a:extLst>
                  </p:cNvPr>
                  <p:cNvSpPr/>
                  <p:nvPr/>
                </p:nvSpPr>
                <p:spPr>
                  <a:xfrm>
                    <a:off x="2854780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92" name="Oval 191">
                    <a:extLst>
                      <a:ext uri="{FF2B5EF4-FFF2-40B4-BE49-F238E27FC236}">
                        <a16:creationId xmlns:a16="http://schemas.microsoft.com/office/drawing/2014/main" id="{42D7FC03-A2DA-4CE6-B406-70D1D3534DA9}"/>
                      </a:ext>
                    </a:extLst>
                  </p:cNvPr>
                  <p:cNvSpPr/>
                  <p:nvPr/>
                </p:nvSpPr>
                <p:spPr>
                  <a:xfrm>
                    <a:off x="3253016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93" name="Oval 192">
                    <a:extLst>
                      <a:ext uri="{FF2B5EF4-FFF2-40B4-BE49-F238E27FC236}">
                        <a16:creationId xmlns:a16="http://schemas.microsoft.com/office/drawing/2014/main" id="{E3310FC7-A2B7-405B-A6EF-38E47E256C09}"/>
                      </a:ext>
                    </a:extLst>
                  </p:cNvPr>
                  <p:cNvSpPr/>
                  <p:nvPr/>
                </p:nvSpPr>
                <p:spPr>
                  <a:xfrm>
                    <a:off x="3651249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</p:grpSp>
            <p:grpSp>
              <p:nvGrpSpPr>
                <p:cNvPr id="194" name="Group 193">
                  <a:extLst>
                    <a:ext uri="{FF2B5EF4-FFF2-40B4-BE49-F238E27FC236}">
                      <a16:creationId xmlns:a16="http://schemas.microsoft.com/office/drawing/2014/main" id="{30E761DD-826B-4A88-A42E-4FC6E6FF687C}"/>
                    </a:ext>
                  </a:extLst>
                </p:cNvPr>
                <p:cNvGrpSpPr/>
                <p:nvPr/>
              </p:nvGrpSpPr>
              <p:grpSpPr>
                <a:xfrm>
                  <a:off x="862300" y="4111257"/>
                  <a:ext cx="3076359" cy="288710"/>
                  <a:chOff x="863600" y="3070440"/>
                  <a:chExt cx="3076359" cy="288710"/>
                </a:xfrm>
              </p:grpSpPr>
              <p:sp>
                <p:nvSpPr>
                  <p:cNvPr id="195" name="Oval 194">
                    <a:extLst>
                      <a:ext uri="{FF2B5EF4-FFF2-40B4-BE49-F238E27FC236}">
                        <a16:creationId xmlns:a16="http://schemas.microsoft.com/office/drawing/2014/main" id="{B61A777C-CBDF-4546-9155-2FBD52CEE104}"/>
                      </a:ext>
                    </a:extLst>
                  </p:cNvPr>
                  <p:cNvSpPr/>
                  <p:nvPr/>
                </p:nvSpPr>
                <p:spPr>
                  <a:xfrm>
                    <a:off x="863600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96" name="Oval 195">
                    <a:extLst>
                      <a:ext uri="{FF2B5EF4-FFF2-40B4-BE49-F238E27FC236}">
                        <a16:creationId xmlns:a16="http://schemas.microsoft.com/office/drawing/2014/main" id="{FC540F2D-F9F6-41FF-9AED-E77C6DC9E043}"/>
                      </a:ext>
                    </a:extLst>
                  </p:cNvPr>
                  <p:cNvSpPr/>
                  <p:nvPr/>
                </p:nvSpPr>
                <p:spPr>
                  <a:xfrm>
                    <a:off x="1261836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97" name="Oval 196">
                    <a:extLst>
                      <a:ext uri="{FF2B5EF4-FFF2-40B4-BE49-F238E27FC236}">
                        <a16:creationId xmlns:a16="http://schemas.microsoft.com/office/drawing/2014/main" id="{96CA27F7-2801-4642-B32E-1F717B2625BA}"/>
                      </a:ext>
                    </a:extLst>
                  </p:cNvPr>
                  <p:cNvSpPr/>
                  <p:nvPr/>
                </p:nvSpPr>
                <p:spPr>
                  <a:xfrm>
                    <a:off x="1660072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98" name="Oval 197">
                    <a:extLst>
                      <a:ext uri="{FF2B5EF4-FFF2-40B4-BE49-F238E27FC236}">
                        <a16:creationId xmlns:a16="http://schemas.microsoft.com/office/drawing/2014/main" id="{D3AA5392-CE04-4728-91CB-441F0BE40933}"/>
                      </a:ext>
                    </a:extLst>
                  </p:cNvPr>
                  <p:cNvSpPr/>
                  <p:nvPr/>
                </p:nvSpPr>
                <p:spPr>
                  <a:xfrm>
                    <a:off x="2058308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99" name="Oval 198">
                    <a:extLst>
                      <a:ext uri="{FF2B5EF4-FFF2-40B4-BE49-F238E27FC236}">
                        <a16:creationId xmlns:a16="http://schemas.microsoft.com/office/drawing/2014/main" id="{69653E48-5451-4BCE-9C4F-AB68D0931BFF}"/>
                      </a:ext>
                    </a:extLst>
                  </p:cNvPr>
                  <p:cNvSpPr/>
                  <p:nvPr/>
                </p:nvSpPr>
                <p:spPr>
                  <a:xfrm>
                    <a:off x="2456544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200" name="Oval 199">
                    <a:extLst>
                      <a:ext uri="{FF2B5EF4-FFF2-40B4-BE49-F238E27FC236}">
                        <a16:creationId xmlns:a16="http://schemas.microsoft.com/office/drawing/2014/main" id="{D83C8F6D-32E0-4256-A69B-53CDCB4479B4}"/>
                      </a:ext>
                    </a:extLst>
                  </p:cNvPr>
                  <p:cNvSpPr/>
                  <p:nvPr/>
                </p:nvSpPr>
                <p:spPr>
                  <a:xfrm>
                    <a:off x="2854780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201" name="Oval 200">
                    <a:extLst>
                      <a:ext uri="{FF2B5EF4-FFF2-40B4-BE49-F238E27FC236}">
                        <a16:creationId xmlns:a16="http://schemas.microsoft.com/office/drawing/2014/main" id="{7A050368-D037-4F1A-B9FF-6DF95DBC362F}"/>
                      </a:ext>
                    </a:extLst>
                  </p:cNvPr>
                  <p:cNvSpPr/>
                  <p:nvPr/>
                </p:nvSpPr>
                <p:spPr>
                  <a:xfrm>
                    <a:off x="3253016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202" name="Oval 201">
                    <a:extLst>
                      <a:ext uri="{FF2B5EF4-FFF2-40B4-BE49-F238E27FC236}">
                        <a16:creationId xmlns:a16="http://schemas.microsoft.com/office/drawing/2014/main" id="{C52ACC8C-E26B-48A1-8614-E12687B5C64F}"/>
                      </a:ext>
                    </a:extLst>
                  </p:cNvPr>
                  <p:cNvSpPr/>
                  <p:nvPr/>
                </p:nvSpPr>
                <p:spPr>
                  <a:xfrm>
                    <a:off x="3651249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</p:grpSp>
            <p:grpSp>
              <p:nvGrpSpPr>
                <p:cNvPr id="203" name="Group 202">
                  <a:extLst>
                    <a:ext uri="{FF2B5EF4-FFF2-40B4-BE49-F238E27FC236}">
                      <a16:creationId xmlns:a16="http://schemas.microsoft.com/office/drawing/2014/main" id="{1C24407E-1599-48D5-9532-8914938A858E}"/>
                    </a:ext>
                  </a:extLst>
                </p:cNvPr>
                <p:cNvGrpSpPr/>
                <p:nvPr/>
              </p:nvGrpSpPr>
              <p:grpSpPr>
                <a:xfrm>
                  <a:off x="862300" y="3764318"/>
                  <a:ext cx="3076359" cy="288710"/>
                  <a:chOff x="863600" y="3070440"/>
                  <a:chExt cx="3076359" cy="288710"/>
                </a:xfrm>
              </p:grpSpPr>
              <p:sp>
                <p:nvSpPr>
                  <p:cNvPr id="204" name="Oval 203">
                    <a:extLst>
                      <a:ext uri="{FF2B5EF4-FFF2-40B4-BE49-F238E27FC236}">
                        <a16:creationId xmlns:a16="http://schemas.microsoft.com/office/drawing/2014/main" id="{26CCF266-B833-4A74-9183-D51237BA4519}"/>
                      </a:ext>
                    </a:extLst>
                  </p:cNvPr>
                  <p:cNvSpPr/>
                  <p:nvPr/>
                </p:nvSpPr>
                <p:spPr>
                  <a:xfrm>
                    <a:off x="863600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205" name="Oval 204">
                    <a:extLst>
                      <a:ext uri="{FF2B5EF4-FFF2-40B4-BE49-F238E27FC236}">
                        <a16:creationId xmlns:a16="http://schemas.microsoft.com/office/drawing/2014/main" id="{E7F7DECA-66AD-4B0A-89BD-5D17827CAF17}"/>
                      </a:ext>
                    </a:extLst>
                  </p:cNvPr>
                  <p:cNvSpPr/>
                  <p:nvPr/>
                </p:nvSpPr>
                <p:spPr>
                  <a:xfrm>
                    <a:off x="1261836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206" name="Oval 205">
                    <a:extLst>
                      <a:ext uri="{FF2B5EF4-FFF2-40B4-BE49-F238E27FC236}">
                        <a16:creationId xmlns:a16="http://schemas.microsoft.com/office/drawing/2014/main" id="{BB5D878E-E2F2-4E49-A888-03ECD6349DCF}"/>
                      </a:ext>
                    </a:extLst>
                  </p:cNvPr>
                  <p:cNvSpPr/>
                  <p:nvPr/>
                </p:nvSpPr>
                <p:spPr>
                  <a:xfrm>
                    <a:off x="1660072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207" name="Oval 206">
                    <a:extLst>
                      <a:ext uri="{FF2B5EF4-FFF2-40B4-BE49-F238E27FC236}">
                        <a16:creationId xmlns:a16="http://schemas.microsoft.com/office/drawing/2014/main" id="{147D93C8-85C6-4923-8926-93DFE37B7362}"/>
                      </a:ext>
                    </a:extLst>
                  </p:cNvPr>
                  <p:cNvSpPr/>
                  <p:nvPr/>
                </p:nvSpPr>
                <p:spPr>
                  <a:xfrm>
                    <a:off x="2058308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208" name="Oval 207">
                    <a:extLst>
                      <a:ext uri="{FF2B5EF4-FFF2-40B4-BE49-F238E27FC236}">
                        <a16:creationId xmlns:a16="http://schemas.microsoft.com/office/drawing/2014/main" id="{03518A2B-08C0-4852-A44D-6D97D8D35E5E}"/>
                      </a:ext>
                    </a:extLst>
                  </p:cNvPr>
                  <p:cNvSpPr/>
                  <p:nvPr/>
                </p:nvSpPr>
                <p:spPr>
                  <a:xfrm>
                    <a:off x="2456544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209" name="Oval 208">
                    <a:extLst>
                      <a:ext uri="{FF2B5EF4-FFF2-40B4-BE49-F238E27FC236}">
                        <a16:creationId xmlns:a16="http://schemas.microsoft.com/office/drawing/2014/main" id="{1E654D8A-E904-48E1-BB8F-80948DFC6C1C}"/>
                      </a:ext>
                    </a:extLst>
                  </p:cNvPr>
                  <p:cNvSpPr/>
                  <p:nvPr/>
                </p:nvSpPr>
                <p:spPr>
                  <a:xfrm>
                    <a:off x="2854780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210" name="Oval 209">
                    <a:extLst>
                      <a:ext uri="{FF2B5EF4-FFF2-40B4-BE49-F238E27FC236}">
                        <a16:creationId xmlns:a16="http://schemas.microsoft.com/office/drawing/2014/main" id="{4286FB46-578B-4205-82EC-747E3817049A}"/>
                      </a:ext>
                    </a:extLst>
                  </p:cNvPr>
                  <p:cNvSpPr/>
                  <p:nvPr/>
                </p:nvSpPr>
                <p:spPr>
                  <a:xfrm>
                    <a:off x="3253016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211" name="Oval 210">
                    <a:extLst>
                      <a:ext uri="{FF2B5EF4-FFF2-40B4-BE49-F238E27FC236}">
                        <a16:creationId xmlns:a16="http://schemas.microsoft.com/office/drawing/2014/main" id="{3CE754AA-5DDF-4A35-B99E-4318C18BAE14}"/>
                      </a:ext>
                    </a:extLst>
                  </p:cNvPr>
                  <p:cNvSpPr/>
                  <p:nvPr/>
                </p:nvSpPr>
                <p:spPr>
                  <a:xfrm>
                    <a:off x="3651249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</p:grpSp>
          </p:grpSp>
        </p:grpSp>
        <p:grpSp>
          <p:nvGrpSpPr>
            <p:cNvPr id="221" name="Group 220">
              <a:extLst>
                <a:ext uri="{FF2B5EF4-FFF2-40B4-BE49-F238E27FC236}">
                  <a16:creationId xmlns:a16="http://schemas.microsoft.com/office/drawing/2014/main" id="{9A3E51E3-EC7E-415E-8153-2424F76A547A}"/>
                </a:ext>
              </a:extLst>
            </p:cNvPr>
            <p:cNvGrpSpPr/>
            <p:nvPr/>
          </p:nvGrpSpPr>
          <p:grpSpPr>
            <a:xfrm>
              <a:off x="4887391" y="2955525"/>
              <a:ext cx="787941" cy="2971801"/>
              <a:chOff x="4831972" y="2820531"/>
              <a:chExt cx="787941" cy="2971801"/>
            </a:xfrm>
          </p:grpSpPr>
          <p:sp>
            <p:nvSpPr>
              <p:cNvPr id="215" name="Rectangle: Rounded Corners 214">
                <a:extLst>
                  <a:ext uri="{FF2B5EF4-FFF2-40B4-BE49-F238E27FC236}">
                    <a16:creationId xmlns:a16="http://schemas.microsoft.com/office/drawing/2014/main" id="{1954DC6A-48A5-4C1B-98D0-64B90C13F1F0}"/>
                  </a:ext>
                </a:extLst>
              </p:cNvPr>
              <p:cNvSpPr/>
              <p:nvPr/>
            </p:nvSpPr>
            <p:spPr>
              <a:xfrm>
                <a:off x="4831972" y="2820531"/>
                <a:ext cx="787941" cy="2971801"/>
              </a:xfrm>
              <a:prstGeom prst="roundRect">
                <a:avLst/>
              </a:prstGeom>
              <a:solidFill>
                <a:schemeClr val="tx2">
                  <a:lumMod val="95000"/>
                </a:schemeClr>
              </a:solidFill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grpSp>
            <p:nvGrpSpPr>
              <p:cNvPr id="216" name="Group 215">
                <a:extLst>
                  <a:ext uri="{FF2B5EF4-FFF2-40B4-BE49-F238E27FC236}">
                    <a16:creationId xmlns:a16="http://schemas.microsoft.com/office/drawing/2014/main" id="{62C2C0D9-A5BF-4C45-B5FD-29BD211E30AE}"/>
                  </a:ext>
                </a:extLst>
              </p:cNvPr>
              <p:cNvGrpSpPr/>
              <p:nvPr/>
            </p:nvGrpSpPr>
            <p:grpSpPr>
              <a:xfrm>
                <a:off x="4929249" y="2891327"/>
                <a:ext cx="603115" cy="2827506"/>
                <a:chOff x="6342434" y="2660514"/>
                <a:chExt cx="603115" cy="282750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17" name="Oval 216">
                      <a:extLst>
                        <a:ext uri="{FF2B5EF4-FFF2-40B4-BE49-F238E27FC236}">
                          <a16:creationId xmlns:a16="http://schemas.microsoft.com/office/drawing/2014/main" id="{AFBC2CFD-B640-4556-B44B-1A175C7FA0E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a14:m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217" name="Oval 216">
                      <a:extLst>
                        <a:ext uri="{FF2B5EF4-FFF2-40B4-BE49-F238E27FC236}">
                          <a16:creationId xmlns:a16="http://schemas.microsoft.com/office/drawing/2014/main" id="{AFBC2CFD-B640-4556-B44B-1A175C7FA0EC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blipFill>
                      <a:blip r:embed="rId3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18" name="Oval 217">
                      <a:extLst>
                        <a:ext uri="{FF2B5EF4-FFF2-40B4-BE49-F238E27FC236}">
                          <a16:creationId xmlns:a16="http://schemas.microsoft.com/office/drawing/2014/main" id="{685D835C-0184-4456-815D-EE34C837507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3371007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a14:m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218" name="Oval 217">
                      <a:extLst>
                        <a:ext uri="{FF2B5EF4-FFF2-40B4-BE49-F238E27FC236}">
                          <a16:creationId xmlns:a16="http://schemas.microsoft.com/office/drawing/2014/main" id="{685D835C-0184-4456-815D-EE34C837507D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3371007"/>
                      <a:ext cx="603115" cy="603115"/>
                    </a:xfrm>
                    <a:prstGeom prst="ellipse">
                      <a:avLst/>
                    </a:prstGeom>
                    <a:blipFill>
                      <a:blip r:embed="rId4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19" name="Oval 218">
                      <a:extLst>
                        <a:ext uri="{FF2B5EF4-FFF2-40B4-BE49-F238E27FC236}">
                          <a16:creationId xmlns:a16="http://schemas.microsoft.com/office/drawing/2014/main" id="{7AF74324-7A7A-4E29-A0BF-1726A410292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4884905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</m:oMath>
                      </a14:m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219" name="Oval 218">
                      <a:extLst>
                        <a:ext uri="{FF2B5EF4-FFF2-40B4-BE49-F238E27FC236}">
                          <a16:creationId xmlns:a16="http://schemas.microsoft.com/office/drawing/2014/main" id="{7AF74324-7A7A-4E29-A0BF-1726A4102920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4884905"/>
                      <a:ext cx="603115" cy="603115"/>
                    </a:xfrm>
                    <a:prstGeom prst="ellipse">
                      <a:avLst/>
                    </a:prstGeom>
                    <a:blipFill>
                      <a:blip r:embed="rId5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20" name="Rectangle 219">
                      <a:extLst>
                        <a:ext uri="{FF2B5EF4-FFF2-40B4-BE49-F238E27FC236}">
                          <a16:creationId xmlns:a16="http://schemas.microsoft.com/office/drawing/2014/main" id="{39E3447D-9AD7-4CD5-BD5B-9C9FEABC5532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6474804" y="4199523"/>
                      <a:ext cx="479825" cy="428956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…</m:t>
                            </m:r>
                          </m:oMath>
                        </m:oMathPara>
                      </a14:m>
                      <a:endParaRPr lang="en-US" sz="2000" dirty="0"/>
                    </a:p>
                  </p:txBody>
                </p:sp>
              </mc:Choice>
              <mc:Fallback xmlns="">
                <p:sp>
                  <p:nvSpPr>
                    <p:cNvPr id="220" name="Rectangle 219">
                      <a:extLst>
                        <a:ext uri="{FF2B5EF4-FFF2-40B4-BE49-F238E27FC236}">
                          <a16:creationId xmlns:a16="http://schemas.microsoft.com/office/drawing/2014/main" id="{39E3447D-9AD7-4CD5-BD5B-9C9FEABC5532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5400000">
                      <a:off x="6474804" y="4199523"/>
                      <a:ext cx="479825" cy="428956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cxnSp>
          <p:nvCxnSpPr>
            <p:cNvPr id="222" name="Straight Arrow Connector 221">
              <a:extLst>
                <a:ext uri="{FF2B5EF4-FFF2-40B4-BE49-F238E27FC236}">
                  <a16:creationId xmlns:a16="http://schemas.microsoft.com/office/drawing/2014/main" id="{315C5BD4-1BD3-47FF-A02F-5EBC15118516}"/>
                </a:ext>
              </a:extLst>
            </p:cNvPr>
            <p:cNvCxnSpPr>
              <a:cxnSpLocks/>
            </p:cNvCxnSpPr>
            <p:nvPr/>
          </p:nvCxnSpPr>
          <p:spPr>
            <a:xfrm>
              <a:off x="2192582" y="2825134"/>
              <a:ext cx="2694809" cy="33370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Arrow Connector 223">
              <a:extLst>
                <a:ext uri="{FF2B5EF4-FFF2-40B4-BE49-F238E27FC236}">
                  <a16:creationId xmlns:a16="http://schemas.microsoft.com/office/drawing/2014/main" id="{BCC65A1B-F8A8-4201-9408-202BF552C12B}"/>
                </a:ext>
              </a:extLst>
            </p:cNvPr>
            <p:cNvCxnSpPr>
              <a:cxnSpLocks/>
            </p:cNvCxnSpPr>
            <p:nvPr/>
          </p:nvCxnSpPr>
          <p:spPr>
            <a:xfrm>
              <a:off x="2037147" y="2955525"/>
              <a:ext cx="2850244" cy="2401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Arrow Connector 230">
              <a:extLst>
                <a:ext uri="{FF2B5EF4-FFF2-40B4-BE49-F238E27FC236}">
                  <a16:creationId xmlns:a16="http://schemas.microsoft.com/office/drawing/2014/main" id="{3025127B-89E8-49AC-946B-EFC80F44C626}"/>
                </a:ext>
              </a:extLst>
            </p:cNvPr>
            <p:cNvCxnSpPr>
              <a:cxnSpLocks/>
            </p:cNvCxnSpPr>
            <p:nvPr/>
          </p:nvCxnSpPr>
          <p:spPr>
            <a:xfrm>
              <a:off x="1852613" y="3062288"/>
              <a:ext cx="3034778" cy="18097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Arrow Connector 234">
              <a:extLst>
                <a:ext uri="{FF2B5EF4-FFF2-40B4-BE49-F238E27FC236}">
                  <a16:creationId xmlns:a16="http://schemas.microsoft.com/office/drawing/2014/main" id="{B8201246-8E4A-47E2-A23F-CFB021D1866A}"/>
                </a:ext>
              </a:extLst>
            </p:cNvPr>
            <p:cNvCxnSpPr>
              <a:cxnSpLocks/>
            </p:cNvCxnSpPr>
            <p:nvPr/>
          </p:nvCxnSpPr>
          <p:spPr>
            <a:xfrm>
              <a:off x="1700213" y="3158836"/>
              <a:ext cx="3187178" cy="11982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Arrow Connector 239">
              <a:extLst>
                <a:ext uri="{FF2B5EF4-FFF2-40B4-BE49-F238E27FC236}">
                  <a16:creationId xmlns:a16="http://schemas.microsoft.com/office/drawing/2014/main" id="{91EE2E24-F21D-4AC3-B12D-EBEA1A994AB1}"/>
                </a:ext>
              </a:extLst>
            </p:cNvPr>
            <p:cNvCxnSpPr>
              <a:cxnSpLocks/>
            </p:cNvCxnSpPr>
            <p:nvPr/>
          </p:nvCxnSpPr>
          <p:spPr>
            <a:xfrm>
              <a:off x="1528763" y="3262313"/>
              <a:ext cx="3352800" cy="5238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Arrow Connector 245">
              <a:extLst>
                <a:ext uri="{FF2B5EF4-FFF2-40B4-BE49-F238E27FC236}">
                  <a16:creationId xmlns:a16="http://schemas.microsoft.com/office/drawing/2014/main" id="{CA1F13E5-AF6E-4C95-883E-BF993FEF69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62075" y="3333109"/>
              <a:ext cx="3519488" cy="2921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Arrow Connector 249">
              <a:extLst>
                <a:ext uri="{FF2B5EF4-FFF2-40B4-BE49-F238E27FC236}">
                  <a16:creationId xmlns:a16="http://schemas.microsoft.com/office/drawing/2014/main" id="{10ED3488-914C-4025-B12B-64968F7A895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00150" y="3362325"/>
              <a:ext cx="3681413" cy="10953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Arrow Connector 252">
              <a:extLst>
                <a:ext uri="{FF2B5EF4-FFF2-40B4-BE49-F238E27FC236}">
                  <a16:creationId xmlns:a16="http://schemas.microsoft.com/office/drawing/2014/main" id="{942C151A-A2AB-4EF1-AA48-7E83315BE0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3938" y="3362325"/>
              <a:ext cx="3857625" cy="21702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Arrow Connector 255">
              <a:extLst>
                <a:ext uri="{FF2B5EF4-FFF2-40B4-BE49-F238E27FC236}">
                  <a16:creationId xmlns:a16="http://schemas.microsoft.com/office/drawing/2014/main" id="{D351E4D5-58D0-4B67-A30C-E9FBF7C5AE7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92582" y="3377640"/>
              <a:ext cx="2674098" cy="194683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Arrow Connector 258">
              <a:extLst>
                <a:ext uri="{FF2B5EF4-FFF2-40B4-BE49-F238E27FC236}">
                  <a16:creationId xmlns:a16="http://schemas.microsoft.com/office/drawing/2014/main" id="{484B8DF9-14CF-4A56-BFD8-46155F4B77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19300" y="3429755"/>
              <a:ext cx="2847380" cy="20042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Arrow Connector 261">
              <a:extLst>
                <a:ext uri="{FF2B5EF4-FFF2-40B4-BE49-F238E27FC236}">
                  <a16:creationId xmlns:a16="http://schemas.microsoft.com/office/drawing/2014/main" id="{65C30D6E-822E-4722-8C99-6924CADE840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47850" y="3502473"/>
              <a:ext cx="3018830" cy="204107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Arrow Connector 264">
              <a:extLst>
                <a:ext uri="{FF2B5EF4-FFF2-40B4-BE49-F238E27FC236}">
                  <a16:creationId xmlns:a16="http://schemas.microsoft.com/office/drawing/2014/main" id="{FE35A500-7519-436B-AECF-731790E9260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95450" y="3546733"/>
              <a:ext cx="3171230" cy="208730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Arrow Connector 267">
              <a:extLst>
                <a:ext uri="{FF2B5EF4-FFF2-40B4-BE49-F238E27FC236}">
                  <a16:creationId xmlns:a16="http://schemas.microsoft.com/office/drawing/2014/main" id="{052A5F8C-9FD2-414E-A121-55AB1BA5EE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3525" y="3595688"/>
              <a:ext cx="3328988" cy="214312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Arrow Connector 270">
              <a:extLst>
                <a:ext uri="{FF2B5EF4-FFF2-40B4-BE49-F238E27FC236}">
                  <a16:creationId xmlns:a16="http://schemas.microsoft.com/office/drawing/2014/main" id="{D3C1E0D6-B413-467A-BE01-83CC7C42558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47788" y="3629025"/>
              <a:ext cx="3524250" cy="22240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Arrow Connector 273">
              <a:extLst>
                <a:ext uri="{FF2B5EF4-FFF2-40B4-BE49-F238E27FC236}">
                  <a16:creationId xmlns:a16="http://schemas.microsoft.com/office/drawing/2014/main" id="{5EA34464-161C-401A-9823-CDEEBEA99E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5388" y="3667125"/>
              <a:ext cx="3681412" cy="228123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Arrow Connector 276">
              <a:extLst>
                <a:ext uri="{FF2B5EF4-FFF2-40B4-BE49-F238E27FC236}">
                  <a16:creationId xmlns:a16="http://schemas.microsoft.com/office/drawing/2014/main" id="{2FBD56DA-E32B-4658-95D2-8F6AF8BE21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38225" y="3700463"/>
              <a:ext cx="3838575" cy="234791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1" name="TextBox 280">
                  <a:extLst>
                    <a:ext uri="{FF2B5EF4-FFF2-40B4-BE49-F238E27FC236}">
                      <a16:creationId xmlns:a16="http://schemas.microsoft.com/office/drawing/2014/main" id="{F755630C-E4E7-44AA-A8A0-F21197DA99CF}"/>
                    </a:ext>
                  </a:extLst>
                </p:cNvPr>
                <p:cNvSpPr txBox="1"/>
                <p:nvPr/>
              </p:nvSpPr>
              <p:spPr>
                <a:xfrm rot="5400000">
                  <a:off x="2951595" y="3742844"/>
                  <a:ext cx="395272" cy="46195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…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281" name="TextBox 280">
                  <a:extLst>
                    <a:ext uri="{FF2B5EF4-FFF2-40B4-BE49-F238E27FC236}">
                      <a16:creationId xmlns:a16="http://schemas.microsoft.com/office/drawing/2014/main" id="{F755630C-E4E7-44AA-A8A0-F21197DA99C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2951595" y="3742844"/>
                  <a:ext cx="395272" cy="46195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6802057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" name="Group 224">
            <a:extLst>
              <a:ext uri="{FF2B5EF4-FFF2-40B4-BE49-F238E27FC236}">
                <a16:creationId xmlns:a16="http://schemas.microsoft.com/office/drawing/2014/main" id="{BA2CE4C0-D91C-4F25-9AEA-88EB1F5B850D}"/>
              </a:ext>
            </a:extLst>
          </p:cNvPr>
          <p:cNvGrpSpPr/>
          <p:nvPr/>
        </p:nvGrpSpPr>
        <p:grpSpPr>
          <a:xfrm>
            <a:off x="3519739" y="3622860"/>
            <a:ext cx="2727716" cy="2727716"/>
            <a:chOff x="1593940" y="3045040"/>
            <a:chExt cx="3127159" cy="3127159"/>
          </a:xfrm>
          <a:scene3d>
            <a:camera prst="isometricOffAxis2Right"/>
            <a:lightRig rig="threePt" dir="t"/>
          </a:scene3d>
        </p:grpSpPr>
        <p:pic>
          <p:nvPicPr>
            <p:cNvPr id="226" name="Picture 225">
              <a:extLst>
                <a:ext uri="{FF2B5EF4-FFF2-40B4-BE49-F238E27FC236}">
                  <a16:creationId xmlns:a16="http://schemas.microsoft.com/office/drawing/2014/main" id="{17C2E036-6488-4FC4-AF53-F8470F7A895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93940" y="3045040"/>
              <a:ext cx="3127159" cy="3127159"/>
            </a:xfrm>
            <a:prstGeom prst="rect">
              <a:avLst/>
            </a:prstGeom>
          </p:spPr>
        </p:pic>
        <p:grpSp>
          <p:nvGrpSpPr>
            <p:cNvPr id="227" name="Group 226">
              <a:extLst>
                <a:ext uri="{FF2B5EF4-FFF2-40B4-BE49-F238E27FC236}">
                  <a16:creationId xmlns:a16="http://schemas.microsoft.com/office/drawing/2014/main" id="{663BB72B-B8C8-4304-87BC-EE89919A6E41}"/>
                </a:ext>
              </a:extLst>
            </p:cNvPr>
            <p:cNvGrpSpPr/>
            <p:nvPr/>
          </p:nvGrpSpPr>
          <p:grpSpPr>
            <a:xfrm>
              <a:off x="1619340" y="3076508"/>
              <a:ext cx="3076359" cy="3064223"/>
              <a:chOff x="862300" y="3070440"/>
              <a:chExt cx="3076359" cy="3064223"/>
            </a:xfrm>
          </p:grpSpPr>
          <p:grpSp>
            <p:nvGrpSpPr>
              <p:cNvPr id="228" name="Group 227">
                <a:extLst>
                  <a:ext uri="{FF2B5EF4-FFF2-40B4-BE49-F238E27FC236}">
                    <a16:creationId xmlns:a16="http://schemas.microsoft.com/office/drawing/2014/main" id="{C448F941-FADF-48BD-95C4-63C1B3746289}"/>
                  </a:ext>
                </a:extLst>
              </p:cNvPr>
              <p:cNvGrpSpPr/>
              <p:nvPr/>
            </p:nvGrpSpPr>
            <p:grpSpPr>
              <a:xfrm>
                <a:off x="862300" y="3070440"/>
                <a:ext cx="3076359" cy="288710"/>
                <a:chOff x="863600" y="3070440"/>
                <a:chExt cx="3076359" cy="288710"/>
              </a:xfrm>
            </p:grpSpPr>
            <p:sp>
              <p:nvSpPr>
                <p:cNvPr id="301" name="Oval 300">
                  <a:extLst>
                    <a:ext uri="{FF2B5EF4-FFF2-40B4-BE49-F238E27FC236}">
                      <a16:creationId xmlns:a16="http://schemas.microsoft.com/office/drawing/2014/main" id="{A56826A4-18C9-4C5F-B8B7-580855FF976C}"/>
                    </a:ext>
                  </a:extLst>
                </p:cNvPr>
                <p:cNvSpPr/>
                <p:nvPr/>
              </p:nvSpPr>
              <p:spPr>
                <a:xfrm>
                  <a:off x="863600" y="3070440"/>
                  <a:ext cx="288710" cy="288710"/>
                </a:xfrm>
                <a:prstGeom prst="ellipse">
                  <a:avLst/>
                </a:prstGeom>
                <a:noFill/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302" name="Oval 301">
                  <a:extLst>
                    <a:ext uri="{FF2B5EF4-FFF2-40B4-BE49-F238E27FC236}">
                      <a16:creationId xmlns:a16="http://schemas.microsoft.com/office/drawing/2014/main" id="{86E2158B-EF9E-4A0A-9FF5-8D84F60E93F2}"/>
                    </a:ext>
                  </a:extLst>
                </p:cNvPr>
                <p:cNvSpPr/>
                <p:nvPr/>
              </p:nvSpPr>
              <p:spPr>
                <a:xfrm>
                  <a:off x="1261836" y="3070440"/>
                  <a:ext cx="288710" cy="288710"/>
                </a:xfrm>
                <a:prstGeom prst="ellipse">
                  <a:avLst/>
                </a:prstGeom>
                <a:noFill/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303" name="Oval 302">
                  <a:extLst>
                    <a:ext uri="{FF2B5EF4-FFF2-40B4-BE49-F238E27FC236}">
                      <a16:creationId xmlns:a16="http://schemas.microsoft.com/office/drawing/2014/main" id="{4C34B221-14A7-4865-9DAC-4759C25969D8}"/>
                    </a:ext>
                  </a:extLst>
                </p:cNvPr>
                <p:cNvSpPr/>
                <p:nvPr/>
              </p:nvSpPr>
              <p:spPr>
                <a:xfrm>
                  <a:off x="1660072" y="3070440"/>
                  <a:ext cx="288710" cy="288710"/>
                </a:xfrm>
                <a:prstGeom prst="ellipse">
                  <a:avLst/>
                </a:prstGeom>
                <a:noFill/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304" name="Oval 303">
                  <a:extLst>
                    <a:ext uri="{FF2B5EF4-FFF2-40B4-BE49-F238E27FC236}">
                      <a16:creationId xmlns:a16="http://schemas.microsoft.com/office/drawing/2014/main" id="{A16D2048-7C11-4957-9A1E-37C5BBCD390C}"/>
                    </a:ext>
                  </a:extLst>
                </p:cNvPr>
                <p:cNvSpPr/>
                <p:nvPr/>
              </p:nvSpPr>
              <p:spPr>
                <a:xfrm>
                  <a:off x="2058308" y="3070440"/>
                  <a:ext cx="288710" cy="288710"/>
                </a:xfrm>
                <a:prstGeom prst="ellipse">
                  <a:avLst/>
                </a:prstGeom>
                <a:noFill/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305" name="Oval 304">
                  <a:extLst>
                    <a:ext uri="{FF2B5EF4-FFF2-40B4-BE49-F238E27FC236}">
                      <a16:creationId xmlns:a16="http://schemas.microsoft.com/office/drawing/2014/main" id="{15D8AB0C-41DD-481C-9D9E-E8709CBB1D21}"/>
                    </a:ext>
                  </a:extLst>
                </p:cNvPr>
                <p:cNvSpPr/>
                <p:nvPr/>
              </p:nvSpPr>
              <p:spPr>
                <a:xfrm>
                  <a:off x="2456544" y="3070440"/>
                  <a:ext cx="288710" cy="288710"/>
                </a:xfrm>
                <a:prstGeom prst="ellipse">
                  <a:avLst/>
                </a:prstGeom>
                <a:noFill/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306" name="Oval 305">
                  <a:extLst>
                    <a:ext uri="{FF2B5EF4-FFF2-40B4-BE49-F238E27FC236}">
                      <a16:creationId xmlns:a16="http://schemas.microsoft.com/office/drawing/2014/main" id="{9B80F475-152B-4A2E-AF19-8416731C797C}"/>
                    </a:ext>
                  </a:extLst>
                </p:cNvPr>
                <p:cNvSpPr/>
                <p:nvPr/>
              </p:nvSpPr>
              <p:spPr>
                <a:xfrm>
                  <a:off x="2854780" y="3070440"/>
                  <a:ext cx="288710" cy="288710"/>
                </a:xfrm>
                <a:prstGeom prst="ellipse">
                  <a:avLst/>
                </a:prstGeom>
                <a:noFill/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307" name="Oval 306">
                  <a:extLst>
                    <a:ext uri="{FF2B5EF4-FFF2-40B4-BE49-F238E27FC236}">
                      <a16:creationId xmlns:a16="http://schemas.microsoft.com/office/drawing/2014/main" id="{6D2A6534-3173-4753-A485-52050A67D207}"/>
                    </a:ext>
                  </a:extLst>
                </p:cNvPr>
                <p:cNvSpPr/>
                <p:nvPr/>
              </p:nvSpPr>
              <p:spPr>
                <a:xfrm>
                  <a:off x="3253016" y="3070440"/>
                  <a:ext cx="288710" cy="288710"/>
                </a:xfrm>
                <a:prstGeom prst="ellipse">
                  <a:avLst/>
                </a:prstGeom>
                <a:noFill/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308" name="Oval 307">
                  <a:extLst>
                    <a:ext uri="{FF2B5EF4-FFF2-40B4-BE49-F238E27FC236}">
                      <a16:creationId xmlns:a16="http://schemas.microsoft.com/office/drawing/2014/main" id="{AF71B488-041A-4147-BAAD-5A1D406B68D4}"/>
                    </a:ext>
                  </a:extLst>
                </p:cNvPr>
                <p:cNvSpPr/>
                <p:nvPr/>
              </p:nvSpPr>
              <p:spPr>
                <a:xfrm>
                  <a:off x="3651249" y="3070440"/>
                  <a:ext cx="288710" cy="288710"/>
                </a:xfrm>
                <a:prstGeom prst="ellipse">
                  <a:avLst/>
                </a:prstGeom>
                <a:noFill/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</p:grpSp>
          <p:grpSp>
            <p:nvGrpSpPr>
              <p:cNvPr id="229" name="Group 228">
                <a:extLst>
                  <a:ext uri="{FF2B5EF4-FFF2-40B4-BE49-F238E27FC236}">
                    <a16:creationId xmlns:a16="http://schemas.microsoft.com/office/drawing/2014/main" id="{3125FB70-467E-4DE1-82FF-75B03CEE5A21}"/>
                  </a:ext>
                </a:extLst>
              </p:cNvPr>
              <p:cNvGrpSpPr/>
              <p:nvPr/>
            </p:nvGrpSpPr>
            <p:grpSpPr>
              <a:xfrm>
                <a:off x="862300" y="3417379"/>
                <a:ext cx="3076359" cy="288710"/>
                <a:chOff x="863600" y="3070440"/>
                <a:chExt cx="3076359" cy="288710"/>
              </a:xfrm>
            </p:grpSpPr>
            <p:sp>
              <p:nvSpPr>
                <p:cNvPr id="293" name="Oval 292">
                  <a:extLst>
                    <a:ext uri="{FF2B5EF4-FFF2-40B4-BE49-F238E27FC236}">
                      <a16:creationId xmlns:a16="http://schemas.microsoft.com/office/drawing/2014/main" id="{38E65BA1-6AB1-493D-BD57-8389C7751603}"/>
                    </a:ext>
                  </a:extLst>
                </p:cNvPr>
                <p:cNvSpPr/>
                <p:nvPr/>
              </p:nvSpPr>
              <p:spPr>
                <a:xfrm>
                  <a:off x="863600" y="3070440"/>
                  <a:ext cx="288710" cy="288710"/>
                </a:xfrm>
                <a:prstGeom prst="ellipse">
                  <a:avLst/>
                </a:prstGeom>
                <a:noFill/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294" name="Oval 293">
                  <a:extLst>
                    <a:ext uri="{FF2B5EF4-FFF2-40B4-BE49-F238E27FC236}">
                      <a16:creationId xmlns:a16="http://schemas.microsoft.com/office/drawing/2014/main" id="{D1CFDB90-3D10-4642-9CED-011D70C98470}"/>
                    </a:ext>
                  </a:extLst>
                </p:cNvPr>
                <p:cNvSpPr/>
                <p:nvPr/>
              </p:nvSpPr>
              <p:spPr>
                <a:xfrm>
                  <a:off x="1261836" y="3070440"/>
                  <a:ext cx="288710" cy="288710"/>
                </a:xfrm>
                <a:prstGeom prst="ellipse">
                  <a:avLst/>
                </a:prstGeom>
                <a:noFill/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295" name="Oval 294">
                  <a:extLst>
                    <a:ext uri="{FF2B5EF4-FFF2-40B4-BE49-F238E27FC236}">
                      <a16:creationId xmlns:a16="http://schemas.microsoft.com/office/drawing/2014/main" id="{DF95BE12-7CEA-420E-B836-5FC3C8FC5A6A}"/>
                    </a:ext>
                  </a:extLst>
                </p:cNvPr>
                <p:cNvSpPr/>
                <p:nvPr/>
              </p:nvSpPr>
              <p:spPr>
                <a:xfrm>
                  <a:off x="1660072" y="3070440"/>
                  <a:ext cx="288710" cy="288710"/>
                </a:xfrm>
                <a:prstGeom prst="ellipse">
                  <a:avLst/>
                </a:prstGeom>
                <a:noFill/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296" name="Oval 295">
                  <a:extLst>
                    <a:ext uri="{FF2B5EF4-FFF2-40B4-BE49-F238E27FC236}">
                      <a16:creationId xmlns:a16="http://schemas.microsoft.com/office/drawing/2014/main" id="{6F971121-3B42-4DAF-AD08-35D68FB12F49}"/>
                    </a:ext>
                  </a:extLst>
                </p:cNvPr>
                <p:cNvSpPr/>
                <p:nvPr/>
              </p:nvSpPr>
              <p:spPr>
                <a:xfrm>
                  <a:off x="2058308" y="3070440"/>
                  <a:ext cx="288710" cy="288710"/>
                </a:xfrm>
                <a:prstGeom prst="ellipse">
                  <a:avLst/>
                </a:prstGeom>
                <a:noFill/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297" name="Oval 296">
                  <a:extLst>
                    <a:ext uri="{FF2B5EF4-FFF2-40B4-BE49-F238E27FC236}">
                      <a16:creationId xmlns:a16="http://schemas.microsoft.com/office/drawing/2014/main" id="{897F7866-B332-429A-B053-5F8DAD7CF951}"/>
                    </a:ext>
                  </a:extLst>
                </p:cNvPr>
                <p:cNvSpPr/>
                <p:nvPr/>
              </p:nvSpPr>
              <p:spPr>
                <a:xfrm>
                  <a:off x="2456544" y="3070440"/>
                  <a:ext cx="288710" cy="288710"/>
                </a:xfrm>
                <a:prstGeom prst="ellipse">
                  <a:avLst/>
                </a:prstGeom>
                <a:noFill/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298" name="Oval 297">
                  <a:extLst>
                    <a:ext uri="{FF2B5EF4-FFF2-40B4-BE49-F238E27FC236}">
                      <a16:creationId xmlns:a16="http://schemas.microsoft.com/office/drawing/2014/main" id="{9F2CA2AC-FCFC-4996-9EE6-CF5BEE7EDB9D}"/>
                    </a:ext>
                  </a:extLst>
                </p:cNvPr>
                <p:cNvSpPr/>
                <p:nvPr/>
              </p:nvSpPr>
              <p:spPr>
                <a:xfrm>
                  <a:off x="2854780" y="3070440"/>
                  <a:ext cx="288710" cy="288710"/>
                </a:xfrm>
                <a:prstGeom prst="ellipse">
                  <a:avLst/>
                </a:prstGeom>
                <a:noFill/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299" name="Oval 298">
                  <a:extLst>
                    <a:ext uri="{FF2B5EF4-FFF2-40B4-BE49-F238E27FC236}">
                      <a16:creationId xmlns:a16="http://schemas.microsoft.com/office/drawing/2014/main" id="{2D8C38C8-8F5D-4AFC-90BE-878E7086D62A}"/>
                    </a:ext>
                  </a:extLst>
                </p:cNvPr>
                <p:cNvSpPr/>
                <p:nvPr/>
              </p:nvSpPr>
              <p:spPr>
                <a:xfrm>
                  <a:off x="3253016" y="3070440"/>
                  <a:ext cx="288710" cy="288710"/>
                </a:xfrm>
                <a:prstGeom prst="ellipse">
                  <a:avLst/>
                </a:prstGeom>
                <a:noFill/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300" name="Oval 299">
                  <a:extLst>
                    <a:ext uri="{FF2B5EF4-FFF2-40B4-BE49-F238E27FC236}">
                      <a16:creationId xmlns:a16="http://schemas.microsoft.com/office/drawing/2014/main" id="{221381AB-993D-4EED-BD43-EBF5F1C4100E}"/>
                    </a:ext>
                  </a:extLst>
                </p:cNvPr>
                <p:cNvSpPr/>
                <p:nvPr/>
              </p:nvSpPr>
              <p:spPr>
                <a:xfrm>
                  <a:off x="3651249" y="3070440"/>
                  <a:ext cx="288710" cy="288710"/>
                </a:xfrm>
                <a:prstGeom prst="ellipse">
                  <a:avLst/>
                </a:prstGeom>
                <a:noFill/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</p:grpSp>
          <p:grpSp>
            <p:nvGrpSpPr>
              <p:cNvPr id="230" name="Group 229">
                <a:extLst>
                  <a:ext uri="{FF2B5EF4-FFF2-40B4-BE49-F238E27FC236}">
                    <a16:creationId xmlns:a16="http://schemas.microsoft.com/office/drawing/2014/main" id="{AA9DF85F-3173-4D6F-9FA3-632D2F43E8D4}"/>
                  </a:ext>
                </a:extLst>
              </p:cNvPr>
              <p:cNvGrpSpPr/>
              <p:nvPr/>
            </p:nvGrpSpPr>
            <p:grpSpPr>
              <a:xfrm>
                <a:off x="862300" y="4458196"/>
                <a:ext cx="3076359" cy="288710"/>
                <a:chOff x="863600" y="3070440"/>
                <a:chExt cx="3076359" cy="288710"/>
              </a:xfrm>
            </p:grpSpPr>
            <p:sp>
              <p:nvSpPr>
                <p:cNvPr id="285" name="Oval 284">
                  <a:extLst>
                    <a:ext uri="{FF2B5EF4-FFF2-40B4-BE49-F238E27FC236}">
                      <a16:creationId xmlns:a16="http://schemas.microsoft.com/office/drawing/2014/main" id="{AA536333-4A19-4098-B6A2-849EC4146B46}"/>
                    </a:ext>
                  </a:extLst>
                </p:cNvPr>
                <p:cNvSpPr/>
                <p:nvPr/>
              </p:nvSpPr>
              <p:spPr>
                <a:xfrm>
                  <a:off x="863600" y="3070440"/>
                  <a:ext cx="288710" cy="288710"/>
                </a:xfrm>
                <a:prstGeom prst="ellipse">
                  <a:avLst/>
                </a:prstGeom>
                <a:noFill/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286" name="Oval 285">
                  <a:extLst>
                    <a:ext uri="{FF2B5EF4-FFF2-40B4-BE49-F238E27FC236}">
                      <a16:creationId xmlns:a16="http://schemas.microsoft.com/office/drawing/2014/main" id="{3BD4711B-3539-4EFF-B9B5-EFBC6C1CE0D4}"/>
                    </a:ext>
                  </a:extLst>
                </p:cNvPr>
                <p:cNvSpPr/>
                <p:nvPr/>
              </p:nvSpPr>
              <p:spPr>
                <a:xfrm>
                  <a:off x="1261836" y="3070440"/>
                  <a:ext cx="288710" cy="288710"/>
                </a:xfrm>
                <a:prstGeom prst="ellipse">
                  <a:avLst/>
                </a:prstGeom>
                <a:noFill/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287" name="Oval 286">
                  <a:extLst>
                    <a:ext uri="{FF2B5EF4-FFF2-40B4-BE49-F238E27FC236}">
                      <a16:creationId xmlns:a16="http://schemas.microsoft.com/office/drawing/2014/main" id="{EEECFDDD-0B1C-4AB3-98B4-699F2AF1C4CF}"/>
                    </a:ext>
                  </a:extLst>
                </p:cNvPr>
                <p:cNvSpPr/>
                <p:nvPr/>
              </p:nvSpPr>
              <p:spPr>
                <a:xfrm>
                  <a:off x="1660072" y="3070440"/>
                  <a:ext cx="288710" cy="288710"/>
                </a:xfrm>
                <a:prstGeom prst="ellipse">
                  <a:avLst/>
                </a:prstGeom>
                <a:noFill/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288" name="Oval 287">
                  <a:extLst>
                    <a:ext uri="{FF2B5EF4-FFF2-40B4-BE49-F238E27FC236}">
                      <a16:creationId xmlns:a16="http://schemas.microsoft.com/office/drawing/2014/main" id="{FC48B585-BC20-4E0F-875C-0F901556E011}"/>
                    </a:ext>
                  </a:extLst>
                </p:cNvPr>
                <p:cNvSpPr/>
                <p:nvPr/>
              </p:nvSpPr>
              <p:spPr>
                <a:xfrm>
                  <a:off x="2058308" y="3070440"/>
                  <a:ext cx="288710" cy="288710"/>
                </a:xfrm>
                <a:prstGeom prst="ellipse">
                  <a:avLst/>
                </a:prstGeom>
                <a:solidFill>
                  <a:srgbClr val="F8F8F8">
                    <a:alpha val="50196"/>
                  </a:srgb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289" name="Oval 288">
                  <a:extLst>
                    <a:ext uri="{FF2B5EF4-FFF2-40B4-BE49-F238E27FC236}">
                      <a16:creationId xmlns:a16="http://schemas.microsoft.com/office/drawing/2014/main" id="{961629F6-13E8-44A1-9B03-58A477B7D708}"/>
                    </a:ext>
                  </a:extLst>
                </p:cNvPr>
                <p:cNvSpPr/>
                <p:nvPr/>
              </p:nvSpPr>
              <p:spPr>
                <a:xfrm>
                  <a:off x="2456544" y="3070440"/>
                  <a:ext cx="288710" cy="288710"/>
                </a:xfrm>
                <a:prstGeom prst="ellipse">
                  <a:avLst/>
                </a:prstGeom>
                <a:solidFill>
                  <a:srgbClr val="F8F8F8">
                    <a:alpha val="50196"/>
                  </a:srgb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290" name="Oval 289">
                  <a:extLst>
                    <a:ext uri="{FF2B5EF4-FFF2-40B4-BE49-F238E27FC236}">
                      <a16:creationId xmlns:a16="http://schemas.microsoft.com/office/drawing/2014/main" id="{B6E944A4-6928-440F-92A2-77D110AD0520}"/>
                    </a:ext>
                  </a:extLst>
                </p:cNvPr>
                <p:cNvSpPr/>
                <p:nvPr/>
              </p:nvSpPr>
              <p:spPr>
                <a:xfrm>
                  <a:off x="2854780" y="3070440"/>
                  <a:ext cx="288710" cy="288710"/>
                </a:xfrm>
                <a:prstGeom prst="ellipse">
                  <a:avLst/>
                </a:prstGeom>
                <a:solidFill>
                  <a:srgbClr val="F8F8F8">
                    <a:alpha val="50196"/>
                  </a:srgb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291" name="Oval 290">
                  <a:extLst>
                    <a:ext uri="{FF2B5EF4-FFF2-40B4-BE49-F238E27FC236}">
                      <a16:creationId xmlns:a16="http://schemas.microsoft.com/office/drawing/2014/main" id="{BEE11C8B-952D-4A13-AFCF-0F6E0E520E43}"/>
                    </a:ext>
                  </a:extLst>
                </p:cNvPr>
                <p:cNvSpPr/>
                <p:nvPr/>
              </p:nvSpPr>
              <p:spPr>
                <a:xfrm>
                  <a:off x="3253016" y="3070440"/>
                  <a:ext cx="288710" cy="288710"/>
                </a:xfrm>
                <a:prstGeom prst="ellipse">
                  <a:avLst/>
                </a:prstGeom>
                <a:noFill/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292" name="Oval 291">
                  <a:extLst>
                    <a:ext uri="{FF2B5EF4-FFF2-40B4-BE49-F238E27FC236}">
                      <a16:creationId xmlns:a16="http://schemas.microsoft.com/office/drawing/2014/main" id="{B1F80EAD-3A4E-4072-8FD1-CC20BBD505AC}"/>
                    </a:ext>
                  </a:extLst>
                </p:cNvPr>
                <p:cNvSpPr/>
                <p:nvPr/>
              </p:nvSpPr>
              <p:spPr>
                <a:xfrm>
                  <a:off x="3651249" y="3070440"/>
                  <a:ext cx="288710" cy="288710"/>
                </a:xfrm>
                <a:prstGeom prst="ellipse">
                  <a:avLst/>
                </a:prstGeom>
                <a:noFill/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</p:grpSp>
          <p:grpSp>
            <p:nvGrpSpPr>
              <p:cNvPr id="231" name="Group 230">
                <a:extLst>
                  <a:ext uri="{FF2B5EF4-FFF2-40B4-BE49-F238E27FC236}">
                    <a16:creationId xmlns:a16="http://schemas.microsoft.com/office/drawing/2014/main" id="{8E2D8355-8AEE-4508-8C8F-758186E4CE6D}"/>
                  </a:ext>
                </a:extLst>
              </p:cNvPr>
              <p:cNvGrpSpPr/>
              <p:nvPr/>
            </p:nvGrpSpPr>
            <p:grpSpPr>
              <a:xfrm>
                <a:off x="862300" y="4805135"/>
                <a:ext cx="3076359" cy="288710"/>
                <a:chOff x="863600" y="3070440"/>
                <a:chExt cx="3076359" cy="288710"/>
              </a:xfrm>
            </p:grpSpPr>
            <p:sp>
              <p:nvSpPr>
                <p:cNvPr id="277" name="Oval 276">
                  <a:extLst>
                    <a:ext uri="{FF2B5EF4-FFF2-40B4-BE49-F238E27FC236}">
                      <a16:creationId xmlns:a16="http://schemas.microsoft.com/office/drawing/2014/main" id="{DB1FA442-ED61-42E5-A652-9D3D044C6875}"/>
                    </a:ext>
                  </a:extLst>
                </p:cNvPr>
                <p:cNvSpPr/>
                <p:nvPr/>
              </p:nvSpPr>
              <p:spPr>
                <a:xfrm>
                  <a:off x="863600" y="3070440"/>
                  <a:ext cx="288710" cy="288710"/>
                </a:xfrm>
                <a:prstGeom prst="ellipse">
                  <a:avLst/>
                </a:prstGeom>
                <a:noFill/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278" name="Oval 277">
                  <a:extLst>
                    <a:ext uri="{FF2B5EF4-FFF2-40B4-BE49-F238E27FC236}">
                      <a16:creationId xmlns:a16="http://schemas.microsoft.com/office/drawing/2014/main" id="{118D3248-1C2F-4432-BE06-95BB32D6B264}"/>
                    </a:ext>
                  </a:extLst>
                </p:cNvPr>
                <p:cNvSpPr/>
                <p:nvPr/>
              </p:nvSpPr>
              <p:spPr>
                <a:xfrm>
                  <a:off x="1261836" y="3070440"/>
                  <a:ext cx="288710" cy="288710"/>
                </a:xfrm>
                <a:prstGeom prst="ellipse">
                  <a:avLst/>
                </a:prstGeom>
                <a:noFill/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279" name="Oval 278">
                  <a:extLst>
                    <a:ext uri="{FF2B5EF4-FFF2-40B4-BE49-F238E27FC236}">
                      <a16:creationId xmlns:a16="http://schemas.microsoft.com/office/drawing/2014/main" id="{1DCEBD5B-1D53-489C-97E8-9680608D9B42}"/>
                    </a:ext>
                  </a:extLst>
                </p:cNvPr>
                <p:cNvSpPr/>
                <p:nvPr/>
              </p:nvSpPr>
              <p:spPr>
                <a:xfrm>
                  <a:off x="1660072" y="3070440"/>
                  <a:ext cx="288710" cy="288710"/>
                </a:xfrm>
                <a:prstGeom prst="ellipse">
                  <a:avLst/>
                </a:prstGeom>
                <a:noFill/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280" name="Oval 279">
                  <a:extLst>
                    <a:ext uri="{FF2B5EF4-FFF2-40B4-BE49-F238E27FC236}">
                      <a16:creationId xmlns:a16="http://schemas.microsoft.com/office/drawing/2014/main" id="{7F18E82D-BE1D-443A-B9EF-12041E935D91}"/>
                    </a:ext>
                  </a:extLst>
                </p:cNvPr>
                <p:cNvSpPr/>
                <p:nvPr/>
              </p:nvSpPr>
              <p:spPr>
                <a:xfrm>
                  <a:off x="2058308" y="3070440"/>
                  <a:ext cx="288710" cy="288710"/>
                </a:xfrm>
                <a:prstGeom prst="ellipse">
                  <a:avLst/>
                </a:prstGeom>
                <a:solidFill>
                  <a:srgbClr val="F8F8F8">
                    <a:alpha val="50196"/>
                  </a:srgb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281" name="Oval 280">
                  <a:extLst>
                    <a:ext uri="{FF2B5EF4-FFF2-40B4-BE49-F238E27FC236}">
                      <a16:creationId xmlns:a16="http://schemas.microsoft.com/office/drawing/2014/main" id="{10AB30BE-2E5F-4BA7-BBFA-55EE35913264}"/>
                    </a:ext>
                  </a:extLst>
                </p:cNvPr>
                <p:cNvSpPr/>
                <p:nvPr/>
              </p:nvSpPr>
              <p:spPr>
                <a:xfrm>
                  <a:off x="2456544" y="3070440"/>
                  <a:ext cx="288710" cy="288710"/>
                </a:xfrm>
                <a:prstGeom prst="ellipse">
                  <a:avLst/>
                </a:prstGeom>
                <a:solidFill>
                  <a:srgbClr val="F8F8F8">
                    <a:alpha val="50196"/>
                  </a:srgb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282" name="Oval 281">
                  <a:extLst>
                    <a:ext uri="{FF2B5EF4-FFF2-40B4-BE49-F238E27FC236}">
                      <a16:creationId xmlns:a16="http://schemas.microsoft.com/office/drawing/2014/main" id="{EEF2FBA6-ED02-4652-BD09-446E3EA417A3}"/>
                    </a:ext>
                  </a:extLst>
                </p:cNvPr>
                <p:cNvSpPr/>
                <p:nvPr/>
              </p:nvSpPr>
              <p:spPr>
                <a:xfrm>
                  <a:off x="2854780" y="3070440"/>
                  <a:ext cx="288710" cy="288710"/>
                </a:xfrm>
                <a:prstGeom prst="ellipse">
                  <a:avLst/>
                </a:prstGeom>
                <a:solidFill>
                  <a:srgbClr val="F8F8F8">
                    <a:alpha val="50196"/>
                  </a:srgb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283" name="Oval 282">
                  <a:extLst>
                    <a:ext uri="{FF2B5EF4-FFF2-40B4-BE49-F238E27FC236}">
                      <a16:creationId xmlns:a16="http://schemas.microsoft.com/office/drawing/2014/main" id="{164C77B9-3787-41E8-BA9E-02DF319980EF}"/>
                    </a:ext>
                  </a:extLst>
                </p:cNvPr>
                <p:cNvSpPr/>
                <p:nvPr/>
              </p:nvSpPr>
              <p:spPr>
                <a:xfrm>
                  <a:off x="3253016" y="3070440"/>
                  <a:ext cx="288710" cy="288710"/>
                </a:xfrm>
                <a:prstGeom prst="ellipse">
                  <a:avLst/>
                </a:prstGeom>
                <a:noFill/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284" name="Oval 283">
                  <a:extLst>
                    <a:ext uri="{FF2B5EF4-FFF2-40B4-BE49-F238E27FC236}">
                      <a16:creationId xmlns:a16="http://schemas.microsoft.com/office/drawing/2014/main" id="{4C879D9F-057C-4F62-85B5-E8436F93B961}"/>
                    </a:ext>
                  </a:extLst>
                </p:cNvPr>
                <p:cNvSpPr/>
                <p:nvPr/>
              </p:nvSpPr>
              <p:spPr>
                <a:xfrm>
                  <a:off x="3651249" y="3070440"/>
                  <a:ext cx="288710" cy="288710"/>
                </a:xfrm>
                <a:prstGeom prst="ellipse">
                  <a:avLst/>
                </a:prstGeom>
                <a:noFill/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</p:grpSp>
          <p:grpSp>
            <p:nvGrpSpPr>
              <p:cNvPr id="232" name="Group 231">
                <a:extLst>
                  <a:ext uri="{FF2B5EF4-FFF2-40B4-BE49-F238E27FC236}">
                    <a16:creationId xmlns:a16="http://schemas.microsoft.com/office/drawing/2014/main" id="{323D33F1-FAFA-4682-AA34-F3556B537540}"/>
                  </a:ext>
                </a:extLst>
              </p:cNvPr>
              <p:cNvGrpSpPr/>
              <p:nvPr/>
            </p:nvGrpSpPr>
            <p:grpSpPr>
              <a:xfrm>
                <a:off x="862300" y="5152074"/>
                <a:ext cx="3076359" cy="288710"/>
                <a:chOff x="863600" y="3070440"/>
                <a:chExt cx="3076359" cy="288710"/>
              </a:xfrm>
            </p:grpSpPr>
            <p:sp>
              <p:nvSpPr>
                <p:cNvPr id="269" name="Oval 268">
                  <a:extLst>
                    <a:ext uri="{FF2B5EF4-FFF2-40B4-BE49-F238E27FC236}">
                      <a16:creationId xmlns:a16="http://schemas.microsoft.com/office/drawing/2014/main" id="{86DD5CC9-EC25-4143-B4AA-8716DBDA951A}"/>
                    </a:ext>
                  </a:extLst>
                </p:cNvPr>
                <p:cNvSpPr/>
                <p:nvPr/>
              </p:nvSpPr>
              <p:spPr>
                <a:xfrm>
                  <a:off x="863600" y="3070440"/>
                  <a:ext cx="288710" cy="288710"/>
                </a:xfrm>
                <a:prstGeom prst="ellipse">
                  <a:avLst/>
                </a:prstGeom>
                <a:noFill/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270" name="Oval 269">
                  <a:extLst>
                    <a:ext uri="{FF2B5EF4-FFF2-40B4-BE49-F238E27FC236}">
                      <a16:creationId xmlns:a16="http://schemas.microsoft.com/office/drawing/2014/main" id="{065AE459-6AD2-4877-905B-1CFA48C4CB0A}"/>
                    </a:ext>
                  </a:extLst>
                </p:cNvPr>
                <p:cNvSpPr/>
                <p:nvPr/>
              </p:nvSpPr>
              <p:spPr>
                <a:xfrm>
                  <a:off x="1261836" y="3070440"/>
                  <a:ext cx="288710" cy="288710"/>
                </a:xfrm>
                <a:prstGeom prst="ellipse">
                  <a:avLst/>
                </a:prstGeom>
                <a:noFill/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271" name="Oval 270">
                  <a:extLst>
                    <a:ext uri="{FF2B5EF4-FFF2-40B4-BE49-F238E27FC236}">
                      <a16:creationId xmlns:a16="http://schemas.microsoft.com/office/drawing/2014/main" id="{3CF11B22-CA72-4703-885C-CAAD3EA1522A}"/>
                    </a:ext>
                  </a:extLst>
                </p:cNvPr>
                <p:cNvSpPr/>
                <p:nvPr/>
              </p:nvSpPr>
              <p:spPr>
                <a:xfrm>
                  <a:off x="1660072" y="3070440"/>
                  <a:ext cx="288710" cy="288710"/>
                </a:xfrm>
                <a:prstGeom prst="ellipse">
                  <a:avLst/>
                </a:prstGeom>
                <a:noFill/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272" name="Oval 271">
                  <a:extLst>
                    <a:ext uri="{FF2B5EF4-FFF2-40B4-BE49-F238E27FC236}">
                      <a16:creationId xmlns:a16="http://schemas.microsoft.com/office/drawing/2014/main" id="{EB25208B-4DCD-40A4-B2B1-2C4905B54175}"/>
                    </a:ext>
                  </a:extLst>
                </p:cNvPr>
                <p:cNvSpPr/>
                <p:nvPr/>
              </p:nvSpPr>
              <p:spPr>
                <a:xfrm>
                  <a:off x="2058308" y="3070440"/>
                  <a:ext cx="288710" cy="288710"/>
                </a:xfrm>
                <a:prstGeom prst="ellipse">
                  <a:avLst/>
                </a:prstGeom>
                <a:solidFill>
                  <a:srgbClr val="F8F8F8">
                    <a:alpha val="50196"/>
                  </a:srgb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273" name="Oval 272">
                  <a:extLst>
                    <a:ext uri="{FF2B5EF4-FFF2-40B4-BE49-F238E27FC236}">
                      <a16:creationId xmlns:a16="http://schemas.microsoft.com/office/drawing/2014/main" id="{7460E005-32A9-4A3C-BA31-679601663BB4}"/>
                    </a:ext>
                  </a:extLst>
                </p:cNvPr>
                <p:cNvSpPr/>
                <p:nvPr/>
              </p:nvSpPr>
              <p:spPr>
                <a:xfrm>
                  <a:off x="2456544" y="3070440"/>
                  <a:ext cx="288710" cy="288710"/>
                </a:xfrm>
                <a:prstGeom prst="ellipse">
                  <a:avLst/>
                </a:prstGeom>
                <a:solidFill>
                  <a:srgbClr val="F8F8F8">
                    <a:alpha val="50196"/>
                  </a:srgb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274" name="Oval 273">
                  <a:extLst>
                    <a:ext uri="{FF2B5EF4-FFF2-40B4-BE49-F238E27FC236}">
                      <a16:creationId xmlns:a16="http://schemas.microsoft.com/office/drawing/2014/main" id="{138CE4FF-A2A5-4A8B-967E-21B7DEEC5A1D}"/>
                    </a:ext>
                  </a:extLst>
                </p:cNvPr>
                <p:cNvSpPr/>
                <p:nvPr/>
              </p:nvSpPr>
              <p:spPr>
                <a:xfrm>
                  <a:off x="2854780" y="3070440"/>
                  <a:ext cx="288710" cy="288710"/>
                </a:xfrm>
                <a:prstGeom prst="ellipse">
                  <a:avLst/>
                </a:prstGeom>
                <a:solidFill>
                  <a:srgbClr val="F8F8F8">
                    <a:alpha val="50196"/>
                  </a:srgb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275" name="Oval 274">
                  <a:extLst>
                    <a:ext uri="{FF2B5EF4-FFF2-40B4-BE49-F238E27FC236}">
                      <a16:creationId xmlns:a16="http://schemas.microsoft.com/office/drawing/2014/main" id="{B3D0184F-0CEB-4B82-B577-065E6EFE787A}"/>
                    </a:ext>
                  </a:extLst>
                </p:cNvPr>
                <p:cNvSpPr/>
                <p:nvPr/>
              </p:nvSpPr>
              <p:spPr>
                <a:xfrm>
                  <a:off x="3253016" y="3070440"/>
                  <a:ext cx="288710" cy="288710"/>
                </a:xfrm>
                <a:prstGeom prst="ellipse">
                  <a:avLst/>
                </a:prstGeom>
                <a:noFill/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276" name="Oval 275">
                  <a:extLst>
                    <a:ext uri="{FF2B5EF4-FFF2-40B4-BE49-F238E27FC236}">
                      <a16:creationId xmlns:a16="http://schemas.microsoft.com/office/drawing/2014/main" id="{CB3A6174-D4D6-466A-ABE2-C022593FDF32}"/>
                    </a:ext>
                  </a:extLst>
                </p:cNvPr>
                <p:cNvSpPr/>
                <p:nvPr/>
              </p:nvSpPr>
              <p:spPr>
                <a:xfrm>
                  <a:off x="3651249" y="3070440"/>
                  <a:ext cx="288710" cy="288710"/>
                </a:xfrm>
                <a:prstGeom prst="ellipse">
                  <a:avLst/>
                </a:prstGeom>
                <a:noFill/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</p:grpSp>
          <p:grpSp>
            <p:nvGrpSpPr>
              <p:cNvPr id="233" name="Group 232">
                <a:extLst>
                  <a:ext uri="{FF2B5EF4-FFF2-40B4-BE49-F238E27FC236}">
                    <a16:creationId xmlns:a16="http://schemas.microsoft.com/office/drawing/2014/main" id="{8BFC26A9-A0E8-400D-8358-2EFD740B1567}"/>
                  </a:ext>
                </a:extLst>
              </p:cNvPr>
              <p:cNvGrpSpPr/>
              <p:nvPr/>
            </p:nvGrpSpPr>
            <p:grpSpPr>
              <a:xfrm>
                <a:off x="862300" y="5499013"/>
                <a:ext cx="3076359" cy="288710"/>
                <a:chOff x="863600" y="3070440"/>
                <a:chExt cx="3076359" cy="288710"/>
              </a:xfrm>
            </p:grpSpPr>
            <p:sp>
              <p:nvSpPr>
                <p:cNvPr id="261" name="Oval 260">
                  <a:extLst>
                    <a:ext uri="{FF2B5EF4-FFF2-40B4-BE49-F238E27FC236}">
                      <a16:creationId xmlns:a16="http://schemas.microsoft.com/office/drawing/2014/main" id="{B66BB451-06A9-4B02-B797-61FEC450BAD6}"/>
                    </a:ext>
                  </a:extLst>
                </p:cNvPr>
                <p:cNvSpPr/>
                <p:nvPr/>
              </p:nvSpPr>
              <p:spPr>
                <a:xfrm>
                  <a:off x="863600" y="3070440"/>
                  <a:ext cx="288710" cy="288710"/>
                </a:xfrm>
                <a:prstGeom prst="ellipse">
                  <a:avLst/>
                </a:prstGeom>
                <a:noFill/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262" name="Oval 261">
                  <a:extLst>
                    <a:ext uri="{FF2B5EF4-FFF2-40B4-BE49-F238E27FC236}">
                      <a16:creationId xmlns:a16="http://schemas.microsoft.com/office/drawing/2014/main" id="{1A77AFE1-DE62-49F5-A29D-F419AE27776C}"/>
                    </a:ext>
                  </a:extLst>
                </p:cNvPr>
                <p:cNvSpPr/>
                <p:nvPr/>
              </p:nvSpPr>
              <p:spPr>
                <a:xfrm>
                  <a:off x="1261836" y="3070440"/>
                  <a:ext cx="288710" cy="288710"/>
                </a:xfrm>
                <a:prstGeom prst="ellipse">
                  <a:avLst/>
                </a:prstGeom>
                <a:noFill/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263" name="Oval 262">
                  <a:extLst>
                    <a:ext uri="{FF2B5EF4-FFF2-40B4-BE49-F238E27FC236}">
                      <a16:creationId xmlns:a16="http://schemas.microsoft.com/office/drawing/2014/main" id="{408F0E4A-6FE6-47A9-871D-2BD36950CD29}"/>
                    </a:ext>
                  </a:extLst>
                </p:cNvPr>
                <p:cNvSpPr/>
                <p:nvPr/>
              </p:nvSpPr>
              <p:spPr>
                <a:xfrm>
                  <a:off x="1660072" y="3070440"/>
                  <a:ext cx="288710" cy="288710"/>
                </a:xfrm>
                <a:prstGeom prst="ellipse">
                  <a:avLst/>
                </a:prstGeom>
                <a:noFill/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264" name="Oval 263">
                  <a:extLst>
                    <a:ext uri="{FF2B5EF4-FFF2-40B4-BE49-F238E27FC236}">
                      <a16:creationId xmlns:a16="http://schemas.microsoft.com/office/drawing/2014/main" id="{3F89F7C3-26F2-4834-AB41-51F1086FD664}"/>
                    </a:ext>
                  </a:extLst>
                </p:cNvPr>
                <p:cNvSpPr/>
                <p:nvPr/>
              </p:nvSpPr>
              <p:spPr>
                <a:xfrm>
                  <a:off x="2058308" y="3070440"/>
                  <a:ext cx="288710" cy="288710"/>
                </a:xfrm>
                <a:prstGeom prst="ellipse">
                  <a:avLst/>
                </a:prstGeom>
                <a:noFill/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265" name="Oval 264">
                  <a:extLst>
                    <a:ext uri="{FF2B5EF4-FFF2-40B4-BE49-F238E27FC236}">
                      <a16:creationId xmlns:a16="http://schemas.microsoft.com/office/drawing/2014/main" id="{82D412A3-BDB6-423B-8C68-BD1CEE0D4631}"/>
                    </a:ext>
                  </a:extLst>
                </p:cNvPr>
                <p:cNvSpPr/>
                <p:nvPr/>
              </p:nvSpPr>
              <p:spPr>
                <a:xfrm>
                  <a:off x="2456544" y="3070440"/>
                  <a:ext cx="288710" cy="288710"/>
                </a:xfrm>
                <a:prstGeom prst="ellipse">
                  <a:avLst/>
                </a:prstGeom>
                <a:noFill/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266" name="Oval 265">
                  <a:extLst>
                    <a:ext uri="{FF2B5EF4-FFF2-40B4-BE49-F238E27FC236}">
                      <a16:creationId xmlns:a16="http://schemas.microsoft.com/office/drawing/2014/main" id="{177050F8-3F5C-42FA-9F46-2E7AEE1EC1BB}"/>
                    </a:ext>
                  </a:extLst>
                </p:cNvPr>
                <p:cNvSpPr/>
                <p:nvPr/>
              </p:nvSpPr>
              <p:spPr>
                <a:xfrm>
                  <a:off x="2854780" y="3070440"/>
                  <a:ext cx="288710" cy="288710"/>
                </a:xfrm>
                <a:prstGeom prst="ellipse">
                  <a:avLst/>
                </a:prstGeom>
                <a:noFill/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267" name="Oval 266">
                  <a:extLst>
                    <a:ext uri="{FF2B5EF4-FFF2-40B4-BE49-F238E27FC236}">
                      <a16:creationId xmlns:a16="http://schemas.microsoft.com/office/drawing/2014/main" id="{7A8EA0E5-B6B8-40CF-B99E-1C189930CF25}"/>
                    </a:ext>
                  </a:extLst>
                </p:cNvPr>
                <p:cNvSpPr/>
                <p:nvPr/>
              </p:nvSpPr>
              <p:spPr>
                <a:xfrm>
                  <a:off x="3253016" y="3070440"/>
                  <a:ext cx="288710" cy="288710"/>
                </a:xfrm>
                <a:prstGeom prst="ellipse">
                  <a:avLst/>
                </a:prstGeom>
                <a:noFill/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268" name="Oval 267">
                  <a:extLst>
                    <a:ext uri="{FF2B5EF4-FFF2-40B4-BE49-F238E27FC236}">
                      <a16:creationId xmlns:a16="http://schemas.microsoft.com/office/drawing/2014/main" id="{E781C621-A68B-4773-8B10-7D5DDC661823}"/>
                    </a:ext>
                  </a:extLst>
                </p:cNvPr>
                <p:cNvSpPr/>
                <p:nvPr/>
              </p:nvSpPr>
              <p:spPr>
                <a:xfrm>
                  <a:off x="3651249" y="3070440"/>
                  <a:ext cx="288710" cy="288710"/>
                </a:xfrm>
                <a:prstGeom prst="ellipse">
                  <a:avLst/>
                </a:prstGeom>
                <a:noFill/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</p:grpSp>
          <p:grpSp>
            <p:nvGrpSpPr>
              <p:cNvPr id="234" name="Group 233">
                <a:extLst>
                  <a:ext uri="{FF2B5EF4-FFF2-40B4-BE49-F238E27FC236}">
                    <a16:creationId xmlns:a16="http://schemas.microsoft.com/office/drawing/2014/main" id="{2B22B690-B200-4642-8D9E-11ACB23148F0}"/>
                  </a:ext>
                </a:extLst>
              </p:cNvPr>
              <p:cNvGrpSpPr/>
              <p:nvPr/>
            </p:nvGrpSpPr>
            <p:grpSpPr>
              <a:xfrm>
                <a:off x="862300" y="5845953"/>
                <a:ext cx="3076359" cy="288710"/>
                <a:chOff x="863600" y="3070440"/>
                <a:chExt cx="3076359" cy="288710"/>
              </a:xfrm>
            </p:grpSpPr>
            <p:sp>
              <p:nvSpPr>
                <p:cNvPr id="253" name="Oval 252">
                  <a:extLst>
                    <a:ext uri="{FF2B5EF4-FFF2-40B4-BE49-F238E27FC236}">
                      <a16:creationId xmlns:a16="http://schemas.microsoft.com/office/drawing/2014/main" id="{8CA01DAC-FEB2-41EF-8F96-3C16308A0C16}"/>
                    </a:ext>
                  </a:extLst>
                </p:cNvPr>
                <p:cNvSpPr/>
                <p:nvPr/>
              </p:nvSpPr>
              <p:spPr>
                <a:xfrm>
                  <a:off x="863600" y="3070440"/>
                  <a:ext cx="288710" cy="288710"/>
                </a:xfrm>
                <a:prstGeom prst="ellipse">
                  <a:avLst/>
                </a:prstGeom>
                <a:noFill/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254" name="Oval 253">
                  <a:extLst>
                    <a:ext uri="{FF2B5EF4-FFF2-40B4-BE49-F238E27FC236}">
                      <a16:creationId xmlns:a16="http://schemas.microsoft.com/office/drawing/2014/main" id="{4F8D2616-3447-40C1-8767-EEE715A33A21}"/>
                    </a:ext>
                  </a:extLst>
                </p:cNvPr>
                <p:cNvSpPr/>
                <p:nvPr/>
              </p:nvSpPr>
              <p:spPr>
                <a:xfrm>
                  <a:off x="1261836" y="3070440"/>
                  <a:ext cx="288710" cy="288710"/>
                </a:xfrm>
                <a:prstGeom prst="ellipse">
                  <a:avLst/>
                </a:prstGeom>
                <a:noFill/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255" name="Oval 254">
                  <a:extLst>
                    <a:ext uri="{FF2B5EF4-FFF2-40B4-BE49-F238E27FC236}">
                      <a16:creationId xmlns:a16="http://schemas.microsoft.com/office/drawing/2014/main" id="{07786C5A-AD61-4A8F-97DB-FDF31EEC6C8C}"/>
                    </a:ext>
                  </a:extLst>
                </p:cNvPr>
                <p:cNvSpPr/>
                <p:nvPr/>
              </p:nvSpPr>
              <p:spPr>
                <a:xfrm>
                  <a:off x="1660072" y="3070440"/>
                  <a:ext cx="288710" cy="288710"/>
                </a:xfrm>
                <a:prstGeom prst="ellipse">
                  <a:avLst/>
                </a:prstGeom>
                <a:noFill/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256" name="Oval 255">
                  <a:extLst>
                    <a:ext uri="{FF2B5EF4-FFF2-40B4-BE49-F238E27FC236}">
                      <a16:creationId xmlns:a16="http://schemas.microsoft.com/office/drawing/2014/main" id="{BE296AA6-834C-4A92-B7BE-37DD266C9887}"/>
                    </a:ext>
                  </a:extLst>
                </p:cNvPr>
                <p:cNvSpPr/>
                <p:nvPr/>
              </p:nvSpPr>
              <p:spPr>
                <a:xfrm>
                  <a:off x="2058308" y="3070440"/>
                  <a:ext cx="288710" cy="288710"/>
                </a:xfrm>
                <a:prstGeom prst="ellipse">
                  <a:avLst/>
                </a:prstGeom>
                <a:noFill/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257" name="Oval 256">
                  <a:extLst>
                    <a:ext uri="{FF2B5EF4-FFF2-40B4-BE49-F238E27FC236}">
                      <a16:creationId xmlns:a16="http://schemas.microsoft.com/office/drawing/2014/main" id="{BBD0FF33-0685-4D9B-878A-2B52BA631BAA}"/>
                    </a:ext>
                  </a:extLst>
                </p:cNvPr>
                <p:cNvSpPr/>
                <p:nvPr/>
              </p:nvSpPr>
              <p:spPr>
                <a:xfrm>
                  <a:off x="2456544" y="3070440"/>
                  <a:ext cx="288710" cy="288710"/>
                </a:xfrm>
                <a:prstGeom prst="ellipse">
                  <a:avLst/>
                </a:prstGeom>
                <a:noFill/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258" name="Oval 257">
                  <a:extLst>
                    <a:ext uri="{FF2B5EF4-FFF2-40B4-BE49-F238E27FC236}">
                      <a16:creationId xmlns:a16="http://schemas.microsoft.com/office/drawing/2014/main" id="{6E4FD1E2-9308-4F9D-9225-ADD371DA4014}"/>
                    </a:ext>
                  </a:extLst>
                </p:cNvPr>
                <p:cNvSpPr/>
                <p:nvPr/>
              </p:nvSpPr>
              <p:spPr>
                <a:xfrm>
                  <a:off x="2854780" y="3070440"/>
                  <a:ext cx="288710" cy="288710"/>
                </a:xfrm>
                <a:prstGeom prst="ellipse">
                  <a:avLst/>
                </a:prstGeom>
                <a:noFill/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259" name="Oval 258">
                  <a:extLst>
                    <a:ext uri="{FF2B5EF4-FFF2-40B4-BE49-F238E27FC236}">
                      <a16:creationId xmlns:a16="http://schemas.microsoft.com/office/drawing/2014/main" id="{DA30693C-483C-4EEE-A182-60B202105AF2}"/>
                    </a:ext>
                  </a:extLst>
                </p:cNvPr>
                <p:cNvSpPr/>
                <p:nvPr/>
              </p:nvSpPr>
              <p:spPr>
                <a:xfrm>
                  <a:off x="3253016" y="3070440"/>
                  <a:ext cx="288710" cy="288710"/>
                </a:xfrm>
                <a:prstGeom prst="ellipse">
                  <a:avLst/>
                </a:prstGeom>
                <a:noFill/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260" name="Oval 259">
                  <a:extLst>
                    <a:ext uri="{FF2B5EF4-FFF2-40B4-BE49-F238E27FC236}">
                      <a16:creationId xmlns:a16="http://schemas.microsoft.com/office/drawing/2014/main" id="{FC4C4903-9779-4FC0-A251-9DFD3945FA63}"/>
                    </a:ext>
                  </a:extLst>
                </p:cNvPr>
                <p:cNvSpPr/>
                <p:nvPr/>
              </p:nvSpPr>
              <p:spPr>
                <a:xfrm>
                  <a:off x="3651249" y="3070440"/>
                  <a:ext cx="288710" cy="288710"/>
                </a:xfrm>
                <a:prstGeom prst="ellipse">
                  <a:avLst/>
                </a:prstGeom>
                <a:noFill/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</p:grpSp>
          <p:grpSp>
            <p:nvGrpSpPr>
              <p:cNvPr id="235" name="Group 234">
                <a:extLst>
                  <a:ext uri="{FF2B5EF4-FFF2-40B4-BE49-F238E27FC236}">
                    <a16:creationId xmlns:a16="http://schemas.microsoft.com/office/drawing/2014/main" id="{A2163924-1732-4E73-B749-B53809B079E5}"/>
                  </a:ext>
                </a:extLst>
              </p:cNvPr>
              <p:cNvGrpSpPr/>
              <p:nvPr/>
            </p:nvGrpSpPr>
            <p:grpSpPr>
              <a:xfrm>
                <a:off x="862300" y="4111257"/>
                <a:ext cx="3076359" cy="288710"/>
                <a:chOff x="863600" y="3070440"/>
                <a:chExt cx="3076359" cy="288710"/>
              </a:xfrm>
            </p:grpSpPr>
            <p:sp>
              <p:nvSpPr>
                <p:cNvPr id="245" name="Oval 244">
                  <a:extLst>
                    <a:ext uri="{FF2B5EF4-FFF2-40B4-BE49-F238E27FC236}">
                      <a16:creationId xmlns:a16="http://schemas.microsoft.com/office/drawing/2014/main" id="{ABBD2D02-DD6A-4AED-A4EB-17203956B4C4}"/>
                    </a:ext>
                  </a:extLst>
                </p:cNvPr>
                <p:cNvSpPr/>
                <p:nvPr/>
              </p:nvSpPr>
              <p:spPr>
                <a:xfrm>
                  <a:off x="863600" y="3070440"/>
                  <a:ext cx="288710" cy="288710"/>
                </a:xfrm>
                <a:prstGeom prst="ellipse">
                  <a:avLst/>
                </a:prstGeom>
                <a:noFill/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246" name="Oval 245">
                  <a:extLst>
                    <a:ext uri="{FF2B5EF4-FFF2-40B4-BE49-F238E27FC236}">
                      <a16:creationId xmlns:a16="http://schemas.microsoft.com/office/drawing/2014/main" id="{BB065E81-0E05-47BF-8ABB-1D96CB89B445}"/>
                    </a:ext>
                  </a:extLst>
                </p:cNvPr>
                <p:cNvSpPr/>
                <p:nvPr/>
              </p:nvSpPr>
              <p:spPr>
                <a:xfrm>
                  <a:off x="1261836" y="3070440"/>
                  <a:ext cx="288710" cy="288710"/>
                </a:xfrm>
                <a:prstGeom prst="ellipse">
                  <a:avLst/>
                </a:prstGeom>
                <a:noFill/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247" name="Oval 246">
                  <a:extLst>
                    <a:ext uri="{FF2B5EF4-FFF2-40B4-BE49-F238E27FC236}">
                      <a16:creationId xmlns:a16="http://schemas.microsoft.com/office/drawing/2014/main" id="{EBB15047-8CEE-4C88-92F1-0F51304FBBB0}"/>
                    </a:ext>
                  </a:extLst>
                </p:cNvPr>
                <p:cNvSpPr/>
                <p:nvPr/>
              </p:nvSpPr>
              <p:spPr>
                <a:xfrm>
                  <a:off x="1660072" y="3070440"/>
                  <a:ext cx="288710" cy="288710"/>
                </a:xfrm>
                <a:prstGeom prst="ellipse">
                  <a:avLst/>
                </a:prstGeom>
                <a:noFill/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248" name="Oval 247">
                  <a:extLst>
                    <a:ext uri="{FF2B5EF4-FFF2-40B4-BE49-F238E27FC236}">
                      <a16:creationId xmlns:a16="http://schemas.microsoft.com/office/drawing/2014/main" id="{6D079507-7439-4722-8055-FAE51C5C3E16}"/>
                    </a:ext>
                  </a:extLst>
                </p:cNvPr>
                <p:cNvSpPr/>
                <p:nvPr/>
              </p:nvSpPr>
              <p:spPr>
                <a:xfrm>
                  <a:off x="2058308" y="3070440"/>
                  <a:ext cx="288710" cy="288710"/>
                </a:xfrm>
                <a:prstGeom prst="ellipse">
                  <a:avLst/>
                </a:prstGeom>
                <a:noFill/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249" name="Oval 248">
                  <a:extLst>
                    <a:ext uri="{FF2B5EF4-FFF2-40B4-BE49-F238E27FC236}">
                      <a16:creationId xmlns:a16="http://schemas.microsoft.com/office/drawing/2014/main" id="{113A4B88-C3E8-45CD-99A2-C82623B9FBDF}"/>
                    </a:ext>
                  </a:extLst>
                </p:cNvPr>
                <p:cNvSpPr/>
                <p:nvPr/>
              </p:nvSpPr>
              <p:spPr>
                <a:xfrm>
                  <a:off x="2456544" y="3070440"/>
                  <a:ext cx="288710" cy="288710"/>
                </a:xfrm>
                <a:prstGeom prst="ellipse">
                  <a:avLst/>
                </a:prstGeom>
                <a:noFill/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250" name="Oval 249">
                  <a:extLst>
                    <a:ext uri="{FF2B5EF4-FFF2-40B4-BE49-F238E27FC236}">
                      <a16:creationId xmlns:a16="http://schemas.microsoft.com/office/drawing/2014/main" id="{459A7C85-C0C2-4EC8-AC43-727A8DFD804B}"/>
                    </a:ext>
                  </a:extLst>
                </p:cNvPr>
                <p:cNvSpPr/>
                <p:nvPr/>
              </p:nvSpPr>
              <p:spPr>
                <a:xfrm>
                  <a:off x="2854780" y="3070440"/>
                  <a:ext cx="288710" cy="288710"/>
                </a:xfrm>
                <a:prstGeom prst="ellipse">
                  <a:avLst/>
                </a:prstGeom>
                <a:noFill/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251" name="Oval 250">
                  <a:extLst>
                    <a:ext uri="{FF2B5EF4-FFF2-40B4-BE49-F238E27FC236}">
                      <a16:creationId xmlns:a16="http://schemas.microsoft.com/office/drawing/2014/main" id="{37EFF4C0-2771-419E-95E4-634104214E93}"/>
                    </a:ext>
                  </a:extLst>
                </p:cNvPr>
                <p:cNvSpPr/>
                <p:nvPr/>
              </p:nvSpPr>
              <p:spPr>
                <a:xfrm>
                  <a:off x="3253016" y="3070440"/>
                  <a:ext cx="288710" cy="288710"/>
                </a:xfrm>
                <a:prstGeom prst="ellipse">
                  <a:avLst/>
                </a:prstGeom>
                <a:noFill/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252" name="Oval 251">
                  <a:extLst>
                    <a:ext uri="{FF2B5EF4-FFF2-40B4-BE49-F238E27FC236}">
                      <a16:creationId xmlns:a16="http://schemas.microsoft.com/office/drawing/2014/main" id="{B7C71B73-4B6D-48BD-9C2E-19046544B028}"/>
                    </a:ext>
                  </a:extLst>
                </p:cNvPr>
                <p:cNvSpPr/>
                <p:nvPr/>
              </p:nvSpPr>
              <p:spPr>
                <a:xfrm>
                  <a:off x="3651249" y="3070440"/>
                  <a:ext cx="288710" cy="288710"/>
                </a:xfrm>
                <a:prstGeom prst="ellipse">
                  <a:avLst/>
                </a:prstGeom>
                <a:noFill/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</p:grpSp>
          <p:grpSp>
            <p:nvGrpSpPr>
              <p:cNvPr id="236" name="Group 235">
                <a:extLst>
                  <a:ext uri="{FF2B5EF4-FFF2-40B4-BE49-F238E27FC236}">
                    <a16:creationId xmlns:a16="http://schemas.microsoft.com/office/drawing/2014/main" id="{2C393763-A963-4912-A24A-207593925905}"/>
                  </a:ext>
                </a:extLst>
              </p:cNvPr>
              <p:cNvGrpSpPr/>
              <p:nvPr/>
            </p:nvGrpSpPr>
            <p:grpSpPr>
              <a:xfrm>
                <a:off x="862300" y="3764318"/>
                <a:ext cx="3076359" cy="288710"/>
                <a:chOff x="863600" y="3070440"/>
                <a:chExt cx="3076359" cy="288710"/>
              </a:xfrm>
            </p:grpSpPr>
            <p:sp>
              <p:nvSpPr>
                <p:cNvPr id="237" name="Oval 236">
                  <a:extLst>
                    <a:ext uri="{FF2B5EF4-FFF2-40B4-BE49-F238E27FC236}">
                      <a16:creationId xmlns:a16="http://schemas.microsoft.com/office/drawing/2014/main" id="{231315D8-7417-4FCA-A71E-2A8544A9928B}"/>
                    </a:ext>
                  </a:extLst>
                </p:cNvPr>
                <p:cNvSpPr/>
                <p:nvPr/>
              </p:nvSpPr>
              <p:spPr>
                <a:xfrm>
                  <a:off x="863600" y="3070440"/>
                  <a:ext cx="288710" cy="288710"/>
                </a:xfrm>
                <a:prstGeom prst="ellipse">
                  <a:avLst/>
                </a:prstGeom>
                <a:noFill/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238" name="Oval 237">
                  <a:extLst>
                    <a:ext uri="{FF2B5EF4-FFF2-40B4-BE49-F238E27FC236}">
                      <a16:creationId xmlns:a16="http://schemas.microsoft.com/office/drawing/2014/main" id="{81848ED8-5785-423C-9EB6-D6CDA996EC57}"/>
                    </a:ext>
                  </a:extLst>
                </p:cNvPr>
                <p:cNvSpPr/>
                <p:nvPr/>
              </p:nvSpPr>
              <p:spPr>
                <a:xfrm>
                  <a:off x="1261836" y="3070440"/>
                  <a:ext cx="288710" cy="288710"/>
                </a:xfrm>
                <a:prstGeom prst="ellipse">
                  <a:avLst/>
                </a:prstGeom>
                <a:noFill/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239" name="Oval 238">
                  <a:extLst>
                    <a:ext uri="{FF2B5EF4-FFF2-40B4-BE49-F238E27FC236}">
                      <a16:creationId xmlns:a16="http://schemas.microsoft.com/office/drawing/2014/main" id="{A4E95B27-0F8F-4665-9808-EA4BB9492439}"/>
                    </a:ext>
                  </a:extLst>
                </p:cNvPr>
                <p:cNvSpPr/>
                <p:nvPr/>
              </p:nvSpPr>
              <p:spPr>
                <a:xfrm>
                  <a:off x="1660072" y="3070440"/>
                  <a:ext cx="288710" cy="288710"/>
                </a:xfrm>
                <a:prstGeom prst="ellipse">
                  <a:avLst/>
                </a:prstGeom>
                <a:noFill/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240" name="Oval 239">
                  <a:extLst>
                    <a:ext uri="{FF2B5EF4-FFF2-40B4-BE49-F238E27FC236}">
                      <a16:creationId xmlns:a16="http://schemas.microsoft.com/office/drawing/2014/main" id="{CE9D4612-DEB8-4CCE-B12B-3461C294D435}"/>
                    </a:ext>
                  </a:extLst>
                </p:cNvPr>
                <p:cNvSpPr/>
                <p:nvPr/>
              </p:nvSpPr>
              <p:spPr>
                <a:xfrm>
                  <a:off x="2058308" y="3070440"/>
                  <a:ext cx="288710" cy="288710"/>
                </a:xfrm>
                <a:prstGeom prst="ellipse">
                  <a:avLst/>
                </a:prstGeom>
                <a:noFill/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241" name="Oval 240">
                  <a:extLst>
                    <a:ext uri="{FF2B5EF4-FFF2-40B4-BE49-F238E27FC236}">
                      <a16:creationId xmlns:a16="http://schemas.microsoft.com/office/drawing/2014/main" id="{3163C568-D4F3-4EF9-83B8-8BA65835CFEB}"/>
                    </a:ext>
                  </a:extLst>
                </p:cNvPr>
                <p:cNvSpPr/>
                <p:nvPr/>
              </p:nvSpPr>
              <p:spPr>
                <a:xfrm>
                  <a:off x="2456544" y="3070440"/>
                  <a:ext cx="288710" cy="288710"/>
                </a:xfrm>
                <a:prstGeom prst="ellipse">
                  <a:avLst/>
                </a:prstGeom>
                <a:noFill/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242" name="Oval 241">
                  <a:extLst>
                    <a:ext uri="{FF2B5EF4-FFF2-40B4-BE49-F238E27FC236}">
                      <a16:creationId xmlns:a16="http://schemas.microsoft.com/office/drawing/2014/main" id="{14173B1C-AB07-4D3C-B9FE-73424EB8EEF8}"/>
                    </a:ext>
                  </a:extLst>
                </p:cNvPr>
                <p:cNvSpPr/>
                <p:nvPr/>
              </p:nvSpPr>
              <p:spPr>
                <a:xfrm>
                  <a:off x="2854780" y="3070440"/>
                  <a:ext cx="288710" cy="288710"/>
                </a:xfrm>
                <a:prstGeom prst="ellipse">
                  <a:avLst/>
                </a:prstGeom>
                <a:noFill/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243" name="Oval 242">
                  <a:extLst>
                    <a:ext uri="{FF2B5EF4-FFF2-40B4-BE49-F238E27FC236}">
                      <a16:creationId xmlns:a16="http://schemas.microsoft.com/office/drawing/2014/main" id="{43482F6F-4B3D-43A6-8D10-6CD9FE0A53C1}"/>
                    </a:ext>
                  </a:extLst>
                </p:cNvPr>
                <p:cNvSpPr/>
                <p:nvPr/>
              </p:nvSpPr>
              <p:spPr>
                <a:xfrm>
                  <a:off x="3253016" y="3070440"/>
                  <a:ext cx="288710" cy="288710"/>
                </a:xfrm>
                <a:prstGeom prst="ellipse">
                  <a:avLst/>
                </a:prstGeom>
                <a:noFill/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244" name="Oval 243">
                  <a:extLst>
                    <a:ext uri="{FF2B5EF4-FFF2-40B4-BE49-F238E27FC236}">
                      <a16:creationId xmlns:a16="http://schemas.microsoft.com/office/drawing/2014/main" id="{011FFE48-511E-4B4F-BC3A-72827DE899B8}"/>
                    </a:ext>
                  </a:extLst>
                </p:cNvPr>
                <p:cNvSpPr/>
                <p:nvPr/>
              </p:nvSpPr>
              <p:spPr>
                <a:xfrm>
                  <a:off x="3651249" y="3070440"/>
                  <a:ext cx="288710" cy="288710"/>
                </a:xfrm>
                <a:prstGeom prst="ellipse">
                  <a:avLst/>
                </a:prstGeom>
                <a:noFill/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</p:grp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ED1A236-1C3F-4F04-ABFC-86FCE3875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layer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370E43-74E7-405D-886C-1938B40F36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0800" indent="0">
              <a:buNone/>
            </a:pPr>
            <a:r>
              <a:rPr lang="en-US" sz="2400" dirty="0"/>
              <a:t>Convolution operation can solve this issue: </a:t>
            </a:r>
          </a:p>
          <a:p>
            <a:r>
              <a:rPr lang="en-US" sz="2400" dirty="0"/>
              <a:t>Local correlations are modeled by convolution kernels</a:t>
            </a:r>
          </a:p>
          <a:p>
            <a:r>
              <a:rPr lang="en-US" sz="2400" dirty="0"/>
              <a:t>Spatial invariance follows from the convolution operation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02CB83-F7B8-4E0B-8999-BD0256ADD15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23</a:t>
            </a:fld>
            <a:endParaRPr lang="nl-BE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78E60C7-168E-4BBD-A10F-192E79D7BFAB}"/>
              </a:ext>
            </a:extLst>
          </p:cNvPr>
          <p:cNvGrpSpPr/>
          <p:nvPr/>
        </p:nvGrpSpPr>
        <p:grpSpPr>
          <a:xfrm>
            <a:off x="7937306" y="3598487"/>
            <a:ext cx="734954" cy="2771955"/>
            <a:chOff x="4831972" y="2820531"/>
            <a:chExt cx="787941" cy="2971801"/>
          </a:xfrm>
        </p:grpSpPr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14AE5AF4-2945-4EA3-BD78-4DDA0A742AED}"/>
                </a:ext>
              </a:extLst>
            </p:cNvPr>
            <p:cNvSpPr/>
            <p:nvPr/>
          </p:nvSpPr>
          <p:spPr>
            <a:xfrm>
              <a:off x="4831972" y="2820531"/>
              <a:ext cx="787941" cy="2971801"/>
            </a:xfrm>
            <a:prstGeom prst="roundRect">
              <a:avLst/>
            </a:prstGeom>
            <a:solidFill>
              <a:schemeClr val="tx2">
                <a:lumMod val="95000"/>
              </a:schemeClr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FA9C17B8-B84F-4C6C-996F-862A6BD6E3E8}"/>
                </a:ext>
              </a:extLst>
            </p:cNvPr>
            <p:cNvGrpSpPr/>
            <p:nvPr/>
          </p:nvGrpSpPr>
          <p:grpSpPr>
            <a:xfrm>
              <a:off x="4929249" y="2891327"/>
              <a:ext cx="603115" cy="2827506"/>
              <a:chOff x="6342434" y="2660514"/>
              <a:chExt cx="603115" cy="282750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Oval 26">
                    <a:extLst>
                      <a:ext uri="{FF2B5EF4-FFF2-40B4-BE49-F238E27FC236}">
                        <a16:creationId xmlns:a16="http://schemas.microsoft.com/office/drawing/2014/main" id="{B5180CDB-41CE-44E0-864B-ABF315F60731}"/>
                      </a:ext>
                    </a:extLst>
                  </p:cNvPr>
                  <p:cNvSpPr/>
                  <p:nvPr/>
                </p:nvSpPr>
                <p:spPr>
                  <a:xfrm>
                    <a:off x="6342434" y="2660514"/>
                    <a:ext cx="603115" cy="603115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𝒉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a14:m>
                    <a:r>
                      <a:rPr lang="en-US" sz="2000" dirty="0">
                        <a:solidFill>
                          <a:schemeClr val="tx1"/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27" name="Oval 26">
                    <a:extLst>
                      <a:ext uri="{FF2B5EF4-FFF2-40B4-BE49-F238E27FC236}">
                        <a16:creationId xmlns:a16="http://schemas.microsoft.com/office/drawing/2014/main" id="{B5180CDB-41CE-44E0-864B-ABF315F60731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42434" y="2660514"/>
                    <a:ext cx="603115" cy="603115"/>
                  </a:xfrm>
                  <a:prstGeom prst="ellipse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Oval 27">
                    <a:extLst>
                      <a:ext uri="{FF2B5EF4-FFF2-40B4-BE49-F238E27FC236}">
                        <a16:creationId xmlns:a16="http://schemas.microsoft.com/office/drawing/2014/main" id="{A784EB25-405F-4D77-9BAE-E6D3EFBB696F}"/>
                      </a:ext>
                    </a:extLst>
                  </p:cNvPr>
                  <p:cNvSpPr/>
                  <p:nvPr/>
                </p:nvSpPr>
                <p:spPr>
                  <a:xfrm>
                    <a:off x="6342434" y="3371007"/>
                    <a:ext cx="603115" cy="603115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𝒉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a14:m>
                    <a:r>
                      <a:rPr lang="en-US" sz="2000" dirty="0">
                        <a:solidFill>
                          <a:schemeClr val="tx1"/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28" name="Oval 27">
                    <a:extLst>
                      <a:ext uri="{FF2B5EF4-FFF2-40B4-BE49-F238E27FC236}">
                        <a16:creationId xmlns:a16="http://schemas.microsoft.com/office/drawing/2014/main" id="{A784EB25-405F-4D77-9BAE-E6D3EFBB696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42434" y="3371007"/>
                    <a:ext cx="603115" cy="603115"/>
                  </a:xfrm>
                  <a:prstGeom prst="ellipse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Oval 28">
                    <a:extLst>
                      <a:ext uri="{FF2B5EF4-FFF2-40B4-BE49-F238E27FC236}">
                        <a16:creationId xmlns:a16="http://schemas.microsoft.com/office/drawing/2014/main" id="{ED2AA2F5-3F29-4BD7-9652-78A09058DA06}"/>
                      </a:ext>
                    </a:extLst>
                  </p:cNvPr>
                  <p:cNvSpPr/>
                  <p:nvPr/>
                </p:nvSpPr>
                <p:spPr>
                  <a:xfrm>
                    <a:off x="6342434" y="4884905"/>
                    <a:ext cx="603115" cy="603115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𝒉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oMath>
                    </a14:m>
                    <a:r>
                      <a:rPr lang="en-US" sz="2000" dirty="0">
                        <a:solidFill>
                          <a:schemeClr val="tx1"/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29" name="Oval 28">
                    <a:extLst>
                      <a:ext uri="{FF2B5EF4-FFF2-40B4-BE49-F238E27FC236}">
                        <a16:creationId xmlns:a16="http://schemas.microsoft.com/office/drawing/2014/main" id="{ED2AA2F5-3F29-4BD7-9652-78A09058DA0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42434" y="4884905"/>
                    <a:ext cx="603115" cy="603115"/>
                  </a:xfrm>
                  <a:prstGeom prst="ellipse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0" name="Rectangle 29">
                    <a:extLst>
                      <a:ext uri="{FF2B5EF4-FFF2-40B4-BE49-F238E27FC236}">
                        <a16:creationId xmlns:a16="http://schemas.microsoft.com/office/drawing/2014/main" id="{7F476586-4337-4C32-9914-382E751AA0DE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474804" y="4199523"/>
                    <a:ext cx="479825" cy="428956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…</m:t>
                          </m:r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30" name="Rectangle 29">
                    <a:extLst>
                      <a:ext uri="{FF2B5EF4-FFF2-40B4-BE49-F238E27FC236}">
                        <a16:creationId xmlns:a16="http://schemas.microsoft.com/office/drawing/2014/main" id="{7F476586-4337-4C32-9914-382E751AA0D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6474804" y="4199523"/>
                    <a:ext cx="479825" cy="428956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735FC9B-0995-4D10-B59A-0A8427E33CC1}"/>
              </a:ext>
            </a:extLst>
          </p:cNvPr>
          <p:cNvCxnSpPr>
            <a:cxnSpLocks/>
          </p:cNvCxnSpPr>
          <p:nvPr/>
        </p:nvCxnSpPr>
        <p:spPr>
          <a:xfrm flipV="1">
            <a:off x="5113020" y="3992216"/>
            <a:ext cx="2804968" cy="114366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FD4A5FF1-3D8C-49D0-96EE-F90A08AD13FC}"/>
              </a:ext>
            </a:extLst>
          </p:cNvPr>
          <p:cNvCxnSpPr>
            <a:cxnSpLocks/>
          </p:cNvCxnSpPr>
          <p:nvPr/>
        </p:nvCxnSpPr>
        <p:spPr>
          <a:xfrm flipV="1">
            <a:off x="5105400" y="3954780"/>
            <a:ext cx="2788920" cy="88392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989A8F2E-033E-4FDD-B09B-378EDEA8F358}"/>
              </a:ext>
            </a:extLst>
          </p:cNvPr>
          <p:cNvCxnSpPr>
            <a:cxnSpLocks/>
          </p:cNvCxnSpPr>
          <p:nvPr/>
        </p:nvCxnSpPr>
        <p:spPr>
          <a:xfrm flipV="1">
            <a:off x="5113020" y="4069080"/>
            <a:ext cx="2796540" cy="134874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54475743-2A8E-4091-B025-97DB0ADD7CAD}"/>
              </a:ext>
            </a:extLst>
          </p:cNvPr>
          <p:cNvCxnSpPr>
            <a:cxnSpLocks/>
          </p:cNvCxnSpPr>
          <p:nvPr/>
        </p:nvCxnSpPr>
        <p:spPr>
          <a:xfrm flipV="1">
            <a:off x="4953000" y="4122420"/>
            <a:ext cx="2956560" cy="139446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309AB8DF-42AE-4C6B-9D6D-5D93FF18DDB1}"/>
              </a:ext>
            </a:extLst>
          </p:cNvPr>
          <p:cNvCxnSpPr>
            <a:cxnSpLocks/>
          </p:cNvCxnSpPr>
          <p:nvPr/>
        </p:nvCxnSpPr>
        <p:spPr>
          <a:xfrm flipV="1">
            <a:off x="4792980" y="4152900"/>
            <a:ext cx="3124200" cy="145542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4A946606-67BA-4105-BC38-A8850E104FCC}"/>
              </a:ext>
            </a:extLst>
          </p:cNvPr>
          <p:cNvCxnSpPr>
            <a:cxnSpLocks/>
          </p:cNvCxnSpPr>
          <p:nvPr/>
        </p:nvCxnSpPr>
        <p:spPr>
          <a:xfrm flipV="1">
            <a:off x="4960620" y="4023360"/>
            <a:ext cx="2941320" cy="119634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A114427A-F4FE-4EC4-9C06-541719DE7CA7}"/>
              </a:ext>
            </a:extLst>
          </p:cNvPr>
          <p:cNvCxnSpPr>
            <a:cxnSpLocks/>
          </p:cNvCxnSpPr>
          <p:nvPr/>
        </p:nvCxnSpPr>
        <p:spPr>
          <a:xfrm flipV="1">
            <a:off x="4808220" y="4053840"/>
            <a:ext cx="3086100" cy="12573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AFB65A7A-09FF-4DEF-91F7-381CF7F926BA}"/>
              </a:ext>
            </a:extLst>
          </p:cNvPr>
          <p:cNvCxnSpPr>
            <a:cxnSpLocks/>
          </p:cNvCxnSpPr>
          <p:nvPr/>
        </p:nvCxnSpPr>
        <p:spPr>
          <a:xfrm flipV="1">
            <a:off x="4815840" y="3970020"/>
            <a:ext cx="3086100" cy="105156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AE4A70F7-F235-46AC-8F97-6B1FB4DC62A4}"/>
              </a:ext>
            </a:extLst>
          </p:cNvPr>
          <p:cNvCxnSpPr>
            <a:cxnSpLocks/>
          </p:cNvCxnSpPr>
          <p:nvPr/>
        </p:nvCxnSpPr>
        <p:spPr>
          <a:xfrm flipV="1">
            <a:off x="4960620" y="3954780"/>
            <a:ext cx="2918460" cy="97536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76848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5150B95E-2A01-46F8-8B62-72F441E631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4705089"/>
              </p:ext>
            </p:extLst>
          </p:nvPr>
        </p:nvGraphicFramePr>
        <p:xfrm>
          <a:off x="10952973" y="681480"/>
          <a:ext cx="952192" cy="78597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76096">
                  <a:extLst>
                    <a:ext uri="{9D8B030D-6E8A-4147-A177-3AD203B41FA5}">
                      <a16:colId xmlns:a16="http://schemas.microsoft.com/office/drawing/2014/main" val="45625418"/>
                    </a:ext>
                  </a:extLst>
                </a:gridCol>
                <a:gridCol w="476096">
                  <a:extLst>
                    <a:ext uri="{9D8B030D-6E8A-4147-A177-3AD203B41FA5}">
                      <a16:colId xmlns:a16="http://schemas.microsoft.com/office/drawing/2014/main" val="1260311165"/>
                    </a:ext>
                  </a:extLst>
                </a:gridCol>
              </a:tblGrid>
              <a:tr h="392989"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L="96901" marR="96901" marT="48450" marB="4845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88AD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L="96901" marR="96901" marT="48450" marB="4845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88A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5180111"/>
                  </a:ext>
                </a:extLst>
              </a:tr>
              <a:tr h="392989"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L="96901" marR="96901" marT="48450" marB="4845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88AD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L="96901" marR="96901" marT="48450" marB="4845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88A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304209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E232005E-415E-4A26-81D4-19F6A53A57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2065211"/>
              </p:ext>
            </p:extLst>
          </p:nvPr>
        </p:nvGraphicFramePr>
        <p:xfrm>
          <a:off x="8226358" y="3023678"/>
          <a:ext cx="2701924" cy="22302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75481">
                  <a:extLst>
                    <a:ext uri="{9D8B030D-6E8A-4147-A177-3AD203B41FA5}">
                      <a16:colId xmlns:a16="http://schemas.microsoft.com/office/drawing/2014/main" val="45625418"/>
                    </a:ext>
                  </a:extLst>
                </a:gridCol>
                <a:gridCol w="675481">
                  <a:extLst>
                    <a:ext uri="{9D8B030D-6E8A-4147-A177-3AD203B41FA5}">
                      <a16:colId xmlns:a16="http://schemas.microsoft.com/office/drawing/2014/main" val="1260311165"/>
                    </a:ext>
                  </a:extLst>
                </a:gridCol>
                <a:gridCol w="675481">
                  <a:extLst>
                    <a:ext uri="{9D8B030D-6E8A-4147-A177-3AD203B41FA5}">
                      <a16:colId xmlns:a16="http://schemas.microsoft.com/office/drawing/2014/main" val="3651884711"/>
                    </a:ext>
                  </a:extLst>
                </a:gridCol>
                <a:gridCol w="675481">
                  <a:extLst>
                    <a:ext uri="{9D8B030D-6E8A-4147-A177-3AD203B41FA5}">
                      <a16:colId xmlns:a16="http://schemas.microsoft.com/office/drawing/2014/main" val="991281219"/>
                    </a:ext>
                  </a:extLst>
                </a:gridCol>
              </a:tblGrid>
              <a:tr h="557570"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7328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7328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7328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7328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5180111"/>
                  </a:ext>
                </a:extLst>
              </a:tr>
              <a:tr h="557570"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7328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7328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7328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7328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304209"/>
                  </a:ext>
                </a:extLst>
              </a:tr>
              <a:tr h="557570"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7328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7328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7328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7328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850190"/>
                  </a:ext>
                </a:extLst>
              </a:tr>
              <a:tr h="557570"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7328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7328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7328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7328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6380572"/>
                  </a:ext>
                </a:extLst>
              </a:tr>
            </a:tbl>
          </a:graphicData>
        </a:graphic>
      </p:graphicFrame>
      <p:sp>
        <p:nvSpPr>
          <p:cNvPr id="6" name="Title 5">
            <a:extLst>
              <a:ext uri="{FF2B5EF4-FFF2-40B4-BE49-F238E27FC236}">
                <a16:creationId xmlns:a16="http://schemas.microsoft.com/office/drawing/2014/main" id="{7D1131EA-4DD2-4D8F-8DB7-7D836F93F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Convolutional layer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 Placeholder 6">
                <a:extLst>
                  <a:ext uri="{FF2B5EF4-FFF2-40B4-BE49-F238E27FC236}">
                    <a16:creationId xmlns:a16="http://schemas.microsoft.com/office/drawing/2014/main" id="{01537C0A-446D-4545-8B3C-A61619E49B48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38200" y="1841787"/>
                <a:ext cx="5257800" cy="4274256"/>
              </a:xfrm>
            </p:spPr>
            <p:txBody>
              <a:bodyPr/>
              <a:lstStyle/>
              <a:p>
                <a:pPr marL="50800" indent="0">
                  <a:buNone/>
                </a:pPr>
                <a:r>
                  <a:rPr lang="en-US" sz="2400" dirty="0"/>
                  <a:t>For a single channel image (e.g. gray scale image): </a:t>
                </a:r>
              </a:p>
              <a:p>
                <a:r>
                  <a:rPr lang="en-US" sz="2400" dirty="0"/>
                  <a:t>Collection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2400" dirty="0"/>
                  <a:t> convolution kernels that transform the image in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2400" dirty="0"/>
                  <a:t> different filtered images</a:t>
                </a:r>
              </a:p>
              <a:p>
                <a:r>
                  <a:rPr lang="en-US" sz="2400" dirty="0"/>
                  <a:t>The values of the convolution kernels are the parameters</a:t>
                </a:r>
              </a:p>
              <a:p>
                <a:r>
                  <a:rPr lang="en-US" sz="2400" dirty="0"/>
                  <a:t>Each output feature map has a scalar bias</a:t>
                </a:r>
              </a:p>
              <a:p>
                <a:pPr marL="533400" indent="-457200"/>
                <a:endParaRPr lang="en-US" sz="2400" dirty="0"/>
              </a:p>
            </p:txBody>
          </p:sp>
        </mc:Choice>
        <mc:Fallback xmlns="">
          <p:sp>
            <p:nvSpPr>
              <p:cNvPr id="7" name="Text Placeholder 6">
                <a:extLst>
                  <a:ext uri="{FF2B5EF4-FFF2-40B4-BE49-F238E27FC236}">
                    <a16:creationId xmlns:a16="http://schemas.microsoft.com/office/drawing/2014/main" id="{01537C0A-446D-4545-8B3C-A61619E49B4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38200" y="1841787"/>
                <a:ext cx="5257800" cy="4274256"/>
              </a:xfrm>
              <a:blipFill>
                <a:blip r:embed="rId2"/>
                <a:stretch>
                  <a:fillRect l="-12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8B4C4FAF-626A-4604-80E6-FEDE42C9B6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4892264"/>
              </p:ext>
            </p:extLst>
          </p:nvPr>
        </p:nvGraphicFramePr>
        <p:xfrm>
          <a:off x="6729996" y="488903"/>
          <a:ext cx="2701924" cy="22302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75481">
                  <a:extLst>
                    <a:ext uri="{9D8B030D-6E8A-4147-A177-3AD203B41FA5}">
                      <a16:colId xmlns:a16="http://schemas.microsoft.com/office/drawing/2014/main" val="45625418"/>
                    </a:ext>
                  </a:extLst>
                </a:gridCol>
                <a:gridCol w="675481">
                  <a:extLst>
                    <a:ext uri="{9D8B030D-6E8A-4147-A177-3AD203B41FA5}">
                      <a16:colId xmlns:a16="http://schemas.microsoft.com/office/drawing/2014/main" val="1260311165"/>
                    </a:ext>
                  </a:extLst>
                </a:gridCol>
                <a:gridCol w="675481">
                  <a:extLst>
                    <a:ext uri="{9D8B030D-6E8A-4147-A177-3AD203B41FA5}">
                      <a16:colId xmlns:a16="http://schemas.microsoft.com/office/drawing/2014/main" val="3651884711"/>
                    </a:ext>
                  </a:extLst>
                </a:gridCol>
                <a:gridCol w="675481">
                  <a:extLst>
                    <a:ext uri="{9D8B030D-6E8A-4147-A177-3AD203B41FA5}">
                      <a16:colId xmlns:a16="http://schemas.microsoft.com/office/drawing/2014/main" val="991281219"/>
                    </a:ext>
                  </a:extLst>
                </a:gridCol>
              </a:tblGrid>
              <a:tr h="557570"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5180111"/>
                  </a:ext>
                </a:extLst>
              </a:tr>
              <a:tr h="557570"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304209"/>
                  </a:ext>
                </a:extLst>
              </a:tr>
              <a:tr h="557570"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850190"/>
                  </a:ext>
                </a:extLst>
              </a:tr>
              <a:tr h="557570"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6380572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FE1AD77E-85DE-4A5B-8083-1B5A4D82D2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6599098"/>
              </p:ext>
            </p:extLst>
          </p:nvPr>
        </p:nvGraphicFramePr>
        <p:xfrm>
          <a:off x="7316822" y="3928132"/>
          <a:ext cx="2701924" cy="22302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75481">
                  <a:extLst>
                    <a:ext uri="{9D8B030D-6E8A-4147-A177-3AD203B41FA5}">
                      <a16:colId xmlns:a16="http://schemas.microsoft.com/office/drawing/2014/main" val="45625418"/>
                    </a:ext>
                  </a:extLst>
                </a:gridCol>
                <a:gridCol w="675481">
                  <a:extLst>
                    <a:ext uri="{9D8B030D-6E8A-4147-A177-3AD203B41FA5}">
                      <a16:colId xmlns:a16="http://schemas.microsoft.com/office/drawing/2014/main" val="1260311165"/>
                    </a:ext>
                  </a:extLst>
                </a:gridCol>
                <a:gridCol w="675481">
                  <a:extLst>
                    <a:ext uri="{9D8B030D-6E8A-4147-A177-3AD203B41FA5}">
                      <a16:colId xmlns:a16="http://schemas.microsoft.com/office/drawing/2014/main" val="3651884711"/>
                    </a:ext>
                  </a:extLst>
                </a:gridCol>
                <a:gridCol w="675481">
                  <a:extLst>
                    <a:ext uri="{9D8B030D-6E8A-4147-A177-3AD203B41FA5}">
                      <a16:colId xmlns:a16="http://schemas.microsoft.com/office/drawing/2014/main" val="991281219"/>
                    </a:ext>
                  </a:extLst>
                </a:gridCol>
              </a:tblGrid>
              <a:tr h="557570"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588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588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588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588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5180111"/>
                  </a:ext>
                </a:extLst>
              </a:tr>
              <a:tr h="557570"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588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588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588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588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304209"/>
                  </a:ext>
                </a:extLst>
              </a:tr>
              <a:tr h="557570"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588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588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588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588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850190"/>
                  </a:ext>
                </a:extLst>
              </a:tr>
              <a:tr h="557570"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588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588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588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588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6380572"/>
                  </a:ext>
                </a:extLst>
              </a:tr>
            </a:tbl>
          </a:graphicData>
        </a:graphic>
      </p:graphicFrame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9153A035-760B-40BC-A868-56748C6917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9717880"/>
              </p:ext>
            </p:extLst>
          </p:nvPr>
        </p:nvGraphicFramePr>
        <p:xfrm>
          <a:off x="10318977" y="1350167"/>
          <a:ext cx="952192" cy="78597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76096">
                  <a:extLst>
                    <a:ext uri="{9D8B030D-6E8A-4147-A177-3AD203B41FA5}">
                      <a16:colId xmlns:a16="http://schemas.microsoft.com/office/drawing/2014/main" val="45625418"/>
                    </a:ext>
                  </a:extLst>
                </a:gridCol>
                <a:gridCol w="476096">
                  <a:extLst>
                    <a:ext uri="{9D8B030D-6E8A-4147-A177-3AD203B41FA5}">
                      <a16:colId xmlns:a16="http://schemas.microsoft.com/office/drawing/2014/main" val="1260311165"/>
                    </a:ext>
                  </a:extLst>
                </a:gridCol>
              </a:tblGrid>
              <a:tr h="392989"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L="96901" marR="96901" marT="48450" marB="4845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6ABD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L="96901" marR="96901" marT="48450" marB="4845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6AB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5180111"/>
                  </a:ext>
                </a:extLst>
              </a:tr>
              <a:tr h="392989"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L="96901" marR="96901" marT="48450" marB="4845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6ABD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L="96901" marR="96901" marT="48450" marB="4845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6AB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304209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B63BB7F5-7B3B-4BE5-B564-9E4D742423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1049517"/>
              </p:ext>
            </p:extLst>
          </p:nvPr>
        </p:nvGraphicFramePr>
        <p:xfrm>
          <a:off x="7005975" y="4188178"/>
          <a:ext cx="2701924" cy="22302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75481">
                  <a:extLst>
                    <a:ext uri="{9D8B030D-6E8A-4147-A177-3AD203B41FA5}">
                      <a16:colId xmlns:a16="http://schemas.microsoft.com/office/drawing/2014/main" val="45625418"/>
                    </a:ext>
                  </a:extLst>
                </a:gridCol>
                <a:gridCol w="675481">
                  <a:extLst>
                    <a:ext uri="{9D8B030D-6E8A-4147-A177-3AD203B41FA5}">
                      <a16:colId xmlns:a16="http://schemas.microsoft.com/office/drawing/2014/main" val="1260311165"/>
                    </a:ext>
                  </a:extLst>
                </a:gridCol>
                <a:gridCol w="675481">
                  <a:extLst>
                    <a:ext uri="{9D8B030D-6E8A-4147-A177-3AD203B41FA5}">
                      <a16:colId xmlns:a16="http://schemas.microsoft.com/office/drawing/2014/main" val="3651884711"/>
                    </a:ext>
                  </a:extLst>
                </a:gridCol>
                <a:gridCol w="675481">
                  <a:extLst>
                    <a:ext uri="{9D8B030D-6E8A-4147-A177-3AD203B41FA5}">
                      <a16:colId xmlns:a16="http://schemas.microsoft.com/office/drawing/2014/main" val="991281219"/>
                    </a:ext>
                  </a:extLst>
                </a:gridCol>
              </a:tblGrid>
              <a:tr h="557570"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993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993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993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99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5180111"/>
                  </a:ext>
                </a:extLst>
              </a:tr>
              <a:tr h="557570"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993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993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993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99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304209"/>
                  </a:ext>
                </a:extLst>
              </a:tr>
              <a:tr h="557570"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993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993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993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99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850190"/>
                  </a:ext>
                </a:extLst>
              </a:tr>
              <a:tr h="557570"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993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993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993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99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6380572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35ED425F-C148-4631-AAEC-D9845D5448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9415029"/>
              </p:ext>
            </p:extLst>
          </p:nvPr>
        </p:nvGraphicFramePr>
        <p:xfrm>
          <a:off x="6739209" y="4448223"/>
          <a:ext cx="2701924" cy="22302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75481">
                  <a:extLst>
                    <a:ext uri="{9D8B030D-6E8A-4147-A177-3AD203B41FA5}">
                      <a16:colId xmlns:a16="http://schemas.microsoft.com/office/drawing/2014/main" val="45625418"/>
                    </a:ext>
                  </a:extLst>
                </a:gridCol>
                <a:gridCol w="675481">
                  <a:extLst>
                    <a:ext uri="{9D8B030D-6E8A-4147-A177-3AD203B41FA5}">
                      <a16:colId xmlns:a16="http://schemas.microsoft.com/office/drawing/2014/main" val="1260311165"/>
                    </a:ext>
                  </a:extLst>
                </a:gridCol>
                <a:gridCol w="675481">
                  <a:extLst>
                    <a:ext uri="{9D8B030D-6E8A-4147-A177-3AD203B41FA5}">
                      <a16:colId xmlns:a16="http://schemas.microsoft.com/office/drawing/2014/main" val="3651884711"/>
                    </a:ext>
                  </a:extLst>
                </a:gridCol>
                <a:gridCol w="675481">
                  <a:extLst>
                    <a:ext uri="{9D8B030D-6E8A-4147-A177-3AD203B41FA5}">
                      <a16:colId xmlns:a16="http://schemas.microsoft.com/office/drawing/2014/main" val="991281219"/>
                    </a:ext>
                  </a:extLst>
                </a:gridCol>
              </a:tblGrid>
              <a:tr h="557570"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2272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2272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2272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2272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5180111"/>
                  </a:ext>
                </a:extLst>
              </a:tr>
              <a:tr h="557570"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2272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2272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2272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2272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304209"/>
                  </a:ext>
                </a:extLst>
              </a:tr>
              <a:tr h="557570"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2272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2272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2272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2272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850190"/>
                  </a:ext>
                </a:extLst>
              </a:tr>
              <a:tr h="557570"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2272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2272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2272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2272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6380572"/>
                  </a:ext>
                </a:extLst>
              </a:tr>
            </a:tbl>
          </a:graphicData>
        </a:graphic>
      </p:graphicFrame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64E35BE3-4AF9-49B6-A537-3038BB0DA8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6745355"/>
              </p:ext>
            </p:extLst>
          </p:nvPr>
        </p:nvGraphicFramePr>
        <p:xfrm>
          <a:off x="10093019" y="1529426"/>
          <a:ext cx="952192" cy="78597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76096">
                  <a:extLst>
                    <a:ext uri="{9D8B030D-6E8A-4147-A177-3AD203B41FA5}">
                      <a16:colId xmlns:a16="http://schemas.microsoft.com/office/drawing/2014/main" val="45625418"/>
                    </a:ext>
                  </a:extLst>
                </a:gridCol>
                <a:gridCol w="476096">
                  <a:extLst>
                    <a:ext uri="{9D8B030D-6E8A-4147-A177-3AD203B41FA5}">
                      <a16:colId xmlns:a16="http://schemas.microsoft.com/office/drawing/2014/main" val="1260311165"/>
                    </a:ext>
                  </a:extLst>
                </a:gridCol>
              </a:tblGrid>
              <a:tr h="392989"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L="96901" marR="96901" marT="48450" marB="4845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FD78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L="96901" marR="96901" marT="48450" marB="4845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FD78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5180111"/>
                  </a:ext>
                </a:extLst>
              </a:tr>
              <a:tr h="392989"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L="96901" marR="96901" marT="48450" marB="4845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FD78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L="96901" marR="96901" marT="48450" marB="4845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FD78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304209"/>
                  </a:ext>
                </a:extLst>
              </a:tr>
            </a:tbl>
          </a:graphicData>
        </a:graphic>
      </p:graphicFrame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01413DBA-3D1B-426E-AA8F-C2854E9BE4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7357741"/>
              </p:ext>
            </p:extLst>
          </p:nvPr>
        </p:nvGraphicFramePr>
        <p:xfrm>
          <a:off x="9882689" y="1708685"/>
          <a:ext cx="952192" cy="78597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76096">
                  <a:extLst>
                    <a:ext uri="{9D8B030D-6E8A-4147-A177-3AD203B41FA5}">
                      <a16:colId xmlns:a16="http://schemas.microsoft.com/office/drawing/2014/main" val="45625418"/>
                    </a:ext>
                  </a:extLst>
                </a:gridCol>
                <a:gridCol w="476096">
                  <a:extLst>
                    <a:ext uri="{9D8B030D-6E8A-4147-A177-3AD203B41FA5}">
                      <a16:colId xmlns:a16="http://schemas.microsoft.com/office/drawing/2014/main" val="1260311165"/>
                    </a:ext>
                  </a:extLst>
                </a:gridCol>
              </a:tblGrid>
              <a:tr h="392989"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L="96901" marR="96901" marT="48450" marB="4845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848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L="96901" marR="96901" marT="48450" marB="4845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84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5180111"/>
                  </a:ext>
                </a:extLst>
              </a:tr>
              <a:tr h="392989"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L="96901" marR="96901" marT="48450" marB="4845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848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L="96901" marR="96901" marT="48450" marB="4845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84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304209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B2BC54FB-2377-4218-8843-96C20246DE55}"/>
              </a:ext>
            </a:extLst>
          </p:cNvPr>
          <p:cNvSpPr txBox="1"/>
          <p:nvPr/>
        </p:nvSpPr>
        <p:spPr>
          <a:xfrm rot="18900000">
            <a:off x="11207866" y="148478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…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54EA180-9369-456F-B547-CF1B3737DC27}"/>
              </a:ext>
            </a:extLst>
          </p:cNvPr>
          <p:cNvSpPr txBox="1"/>
          <p:nvPr/>
        </p:nvSpPr>
        <p:spPr>
          <a:xfrm rot="18900000">
            <a:off x="10033886" y="5332531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…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968C232-987F-4AB8-8D7F-6E1C71AE5B67}"/>
              </a:ext>
            </a:extLst>
          </p:cNvPr>
          <p:cNvSpPr txBox="1"/>
          <p:nvPr/>
        </p:nvSpPr>
        <p:spPr>
          <a:xfrm>
            <a:off x="7732144" y="97189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Input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C5F3F0D-8E3D-443C-A094-158E7B811312}"/>
              </a:ext>
            </a:extLst>
          </p:cNvPr>
          <p:cNvSpPr txBox="1"/>
          <p:nvPr/>
        </p:nvSpPr>
        <p:spPr>
          <a:xfrm>
            <a:off x="9729450" y="243582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Convolution kernels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15E9209-BAA2-4381-9657-C10F7586034B}"/>
              </a:ext>
            </a:extLst>
          </p:cNvPr>
          <p:cNvSpPr txBox="1"/>
          <p:nvPr/>
        </p:nvSpPr>
        <p:spPr>
          <a:xfrm>
            <a:off x="7005536" y="3299274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Output</a:t>
            </a:r>
          </a:p>
        </p:txBody>
      </p:sp>
      <p:sp>
        <p:nvSpPr>
          <p:cNvPr id="29" name="Arrow: Bent 28">
            <a:extLst>
              <a:ext uri="{FF2B5EF4-FFF2-40B4-BE49-F238E27FC236}">
                <a16:creationId xmlns:a16="http://schemas.microsoft.com/office/drawing/2014/main" id="{05F3EDA4-E5C5-41C2-B7EB-1C6BC671FB4A}"/>
              </a:ext>
            </a:extLst>
          </p:cNvPr>
          <p:cNvSpPr/>
          <p:nvPr/>
        </p:nvSpPr>
        <p:spPr>
          <a:xfrm rot="5400000">
            <a:off x="9545838" y="2233475"/>
            <a:ext cx="673702" cy="719120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id="{F83356C2-9468-4905-A6F2-80F37177A4D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706278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A86FA1-526C-42F9-BDFC-551153A57F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layer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454823-F080-4DC2-9418-4C5103C242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0800" indent="0">
              <a:buNone/>
            </a:pPr>
            <a:r>
              <a:rPr lang="en-US" dirty="0"/>
              <a:t>In practice, we have multi-channel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FEEB1B-AEC6-456F-8193-3872AE3BEED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25</a:t>
            </a:fld>
            <a:endParaRPr lang="nl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26CB0A-C83A-4253-82F4-E217B1260B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3417" y="2528976"/>
            <a:ext cx="8745166" cy="18000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2B7D6CC-568C-4A5F-BDF6-5329EB173EC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7829" b="43186"/>
          <a:stretch/>
        </p:blipFill>
        <p:spPr>
          <a:xfrm>
            <a:off x="1491574" y="4445463"/>
            <a:ext cx="9208852" cy="2047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4656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408D306D-2AF4-47F2-BF84-D900246E1BE9}"/>
              </a:ext>
            </a:extLst>
          </p:cNvPr>
          <p:cNvSpPr/>
          <p:nvPr/>
        </p:nvSpPr>
        <p:spPr>
          <a:xfrm>
            <a:off x="4242636" y="2400300"/>
            <a:ext cx="7306121" cy="3941508"/>
          </a:xfrm>
          <a:prstGeom prst="roundRect">
            <a:avLst>
              <a:gd name="adj" fmla="val 6224"/>
            </a:avLst>
          </a:prstGeom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22FF69-D715-4E95-8387-3CB6B7134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layer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0CEA85DD-B70A-4FD0-B3A6-8AAF13A06B1D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50800" indent="0">
                  <a:buNone/>
                </a:pPr>
                <a:r>
                  <a:rPr lang="en-US" sz="1800" dirty="0"/>
                  <a:t>For convolutional layers that has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1800" dirty="0"/>
                  <a:t> input and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1800" dirty="0"/>
                  <a:t> output channels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0CEA85DD-B70A-4FD0-B3A6-8AAF13A06B1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7D403C-291F-4D4A-AAB4-FFAF04A2C74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26</a:t>
            </a:fld>
            <a:endParaRPr lang="nl-BE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A235869-6807-4450-9EF9-F18CA7D30B05}"/>
              </a:ext>
            </a:extLst>
          </p:cNvPr>
          <p:cNvGrpSpPr/>
          <p:nvPr/>
        </p:nvGrpSpPr>
        <p:grpSpPr>
          <a:xfrm>
            <a:off x="601630" y="2885550"/>
            <a:ext cx="3191718" cy="2907247"/>
            <a:chOff x="7222700" y="574185"/>
            <a:chExt cx="3759178" cy="342413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B79AE75B-45AE-4838-A01A-FBC9B9799C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15655" y="574185"/>
              <a:ext cx="3244262" cy="3141527"/>
            </a:xfrm>
            <a:prstGeom prst="rect">
              <a:avLst/>
            </a:prstGeom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32E3434-AD0B-43DB-A79E-B294169021B9}"/>
                </a:ext>
              </a:extLst>
            </p:cNvPr>
            <p:cNvSpPr/>
            <p:nvPr/>
          </p:nvSpPr>
          <p:spPr>
            <a:xfrm rot="19391746">
              <a:off x="9567678" y="2890640"/>
              <a:ext cx="903027" cy="2879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E5DAD416-EE44-4711-A585-150D9FCEB88A}"/>
                    </a:ext>
                  </a:extLst>
                </p:cNvPr>
                <p:cNvSpPr/>
                <p:nvPr/>
              </p:nvSpPr>
              <p:spPr>
                <a:xfrm>
                  <a:off x="10040363" y="2967879"/>
                  <a:ext cx="497903" cy="43499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oMath>
                    </m:oMathPara>
                  </a14:m>
                  <a:endParaRPr lang="en-US" sz="1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E5DAD416-EE44-4711-A585-150D9FCEB88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40363" y="2967879"/>
                  <a:ext cx="497903" cy="434996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CA726236-41E8-49D1-88A4-BC13F44E2AA5}"/>
                    </a:ext>
                  </a:extLst>
                </p:cNvPr>
                <p:cNvSpPr/>
                <p:nvPr/>
              </p:nvSpPr>
              <p:spPr>
                <a:xfrm>
                  <a:off x="7756659" y="3563319"/>
                  <a:ext cx="475247" cy="43499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oMath>
                    </m:oMathPara>
                  </a14:m>
                  <a:endParaRPr lang="en-US" sz="1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CA726236-41E8-49D1-88A4-BC13F44E2AA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56659" y="3563319"/>
                  <a:ext cx="475247" cy="434996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B9A4628D-7C3C-479A-B140-7B8F29AC0A1A}"/>
                    </a:ext>
                  </a:extLst>
                </p:cNvPr>
                <p:cNvSpPr/>
                <p:nvPr/>
              </p:nvSpPr>
              <p:spPr>
                <a:xfrm>
                  <a:off x="7222700" y="2467371"/>
                  <a:ext cx="463919" cy="43499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oMath>
                    </m:oMathPara>
                  </a14:m>
                  <a:endParaRPr lang="en-US" sz="1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B9A4628D-7C3C-479A-B140-7B8F29AC0A1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22700" y="2467371"/>
                  <a:ext cx="463919" cy="434996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D0082AEB-65B1-4F90-8759-C8313FD21799}"/>
                </a:ext>
              </a:extLst>
            </p:cNvPr>
            <p:cNvCxnSpPr/>
            <p:nvPr/>
          </p:nvCxnSpPr>
          <p:spPr>
            <a:xfrm flipV="1">
              <a:off x="9078466" y="2344255"/>
              <a:ext cx="1903412" cy="137145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0DAD811C-3EF0-412F-9A4F-5A69D0CA6DC9}"/>
                </a:ext>
              </a:extLst>
            </p:cNvPr>
            <p:cNvCxnSpPr>
              <a:cxnSpLocks/>
            </p:cNvCxnSpPr>
            <p:nvPr/>
          </p:nvCxnSpPr>
          <p:spPr>
            <a:xfrm>
              <a:off x="7693694" y="3429000"/>
              <a:ext cx="1090383" cy="41342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4DE6BEF0-F730-4FF2-9524-17D6735742FA}"/>
                </a:ext>
              </a:extLst>
            </p:cNvPr>
            <p:cNvCxnSpPr/>
            <p:nvPr/>
          </p:nvCxnSpPr>
          <p:spPr>
            <a:xfrm flipV="1">
              <a:off x="7613664" y="2087983"/>
              <a:ext cx="0" cy="1121714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D95EB944-B70B-46D4-9BEC-38E0B572FF71}"/>
                  </a:ext>
                </a:extLst>
              </p:cNvPr>
              <p:cNvSpPr/>
              <p:nvPr/>
            </p:nvSpPr>
            <p:spPr>
              <a:xfrm>
                <a:off x="7633328" y="2030968"/>
                <a:ext cx="3670428" cy="369332"/>
              </a:xfrm>
              <a:prstGeom prst="rect">
                <a:avLst/>
              </a:prstGeom>
              <a:ln w="28575">
                <a:solidFill>
                  <a:schemeClr val="tx1"/>
                </a:solidFill>
              </a:ln>
            </p:spPr>
            <p:txBody>
              <a:bodyPr wrap="none">
                <a:spAutoFit/>
              </a:bodyPr>
              <a:lstStyle/>
              <a:p>
                <a:r>
                  <a:rPr lang="en-US" sz="1800" dirty="0">
                    <a:solidFill>
                      <a:schemeClr val="tx1"/>
                    </a:solidFill>
                  </a:rPr>
                  <a:t>For every output channel (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1,…,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D95EB944-B70B-46D4-9BEC-38E0B572FF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3328" y="2030968"/>
                <a:ext cx="3670428" cy="369332"/>
              </a:xfrm>
              <a:prstGeom prst="rect">
                <a:avLst/>
              </a:prstGeom>
              <a:blipFill>
                <a:blip r:embed="rId7"/>
                <a:stretch>
                  <a:fillRect l="-988" t="-4545" r="-165" b="-18182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3" name="Group 32">
            <a:extLst>
              <a:ext uri="{FF2B5EF4-FFF2-40B4-BE49-F238E27FC236}">
                <a16:creationId xmlns:a16="http://schemas.microsoft.com/office/drawing/2014/main" id="{2EA6FB59-0E2A-41C3-A724-8A4CDC47AE87}"/>
              </a:ext>
            </a:extLst>
          </p:cNvPr>
          <p:cNvGrpSpPr/>
          <p:nvPr/>
        </p:nvGrpSpPr>
        <p:grpSpPr>
          <a:xfrm>
            <a:off x="4519923" y="2846440"/>
            <a:ext cx="4750875" cy="3015142"/>
            <a:chOff x="4519923" y="2846440"/>
            <a:chExt cx="4750875" cy="3015142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D5AE4F72-ED5F-467E-840B-38B93CA6B1A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519923" y="2846440"/>
              <a:ext cx="4750875" cy="1690687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953BC9E7-3346-400C-8688-079D45518A7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156733" y="4032658"/>
              <a:ext cx="3925264" cy="1828924"/>
            </a:xfrm>
            <a:prstGeom prst="rect">
              <a:avLst/>
            </a:prstGeom>
          </p:spPr>
        </p:pic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B307931A-38A7-4170-BE86-58DD860CDDA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59172" y="4662969"/>
            <a:ext cx="1177842" cy="1520992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3D466B73-A422-49B3-B3D2-F6F3168F7CBC}"/>
              </a:ext>
            </a:extLst>
          </p:cNvPr>
          <p:cNvSpPr txBox="1"/>
          <p:nvPr/>
        </p:nvSpPr>
        <p:spPr>
          <a:xfrm>
            <a:off x="4751183" y="2494688"/>
            <a:ext cx="4288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</a:rPr>
              <a:t>(1) Apply a convolution on each channel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0E998CA-C0A9-4289-ACD9-A4589CAF41B8}"/>
              </a:ext>
            </a:extLst>
          </p:cNvPr>
          <p:cNvSpPr txBox="1"/>
          <p:nvPr/>
        </p:nvSpPr>
        <p:spPr>
          <a:xfrm>
            <a:off x="4604525" y="5069292"/>
            <a:ext cx="2133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</a:rPr>
              <a:t>(2) Sum the results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2247E63-AD0A-4E2C-BFE9-BDE9DD9E7242}"/>
              </a:ext>
            </a:extLst>
          </p:cNvPr>
          <p:cNvSpPr txBox="1"/>
          <p:nvPr/>
        </p:nvSpPr>
        <p:spPr>
          <a:xfrm>
            <a:off x="9389030" y="4283481"/>
            <a:ext cx="2146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</a:rPr>
              <a:t>(3) Add a bias term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9954BA4-5277-4A98-A763-B7BCD290407A}"/>
              </a:ext>
            </a:extLst>
          </p:cNvPr>
          <p:cNvSpPr txBox="1"/>
          <p:nvPr/>
        </p:nvSpPr>
        <p:spPr>
          <a:xfrm>
            <a:off x="1229685" y="3206273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</a:rPr>
              <a:t>Input</a:t>
            </a:r>
          </a:p>
        </p:txBody>
      </p:sp>
    </p:spTree>
    <p:extLst>
      <p:ext uri="{BB962C8B-B14F-4D97-AF65-F5344CB8AC3E}">
        <p14:creationId xmlns:p14="http://schemas.microsoft.com/office/powerpoint/2010/main" val="6160202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F3B1AE5D-64FC-45B3-A388-C012A79F6D3A}"/>
              </a:ext>
            </a:extLst>
          </p:cNvPr>
          <p:cNvSpPr/>
          <p:nvPr/>
        </p:nvSpPr>
        <p:spPr>
          <a:xfrm>
            <a:off x="8818119" y="2799879"/>
            <a:ext cx="1356171" cy="1088074"/>
          </a:xfrm>
          <a:prstGeom prst="roundRect">
            <a:avLst>
              <a:gd name="adj" fmla="val 8580"/>
            </a:avLst>
          </a:prstGeom>
          <a:solidFill>
            <a:schemeClr val="accent6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9" name="Table 58">
            <a:extLst>
              <a:ext uri="{FF2B5EF4-FFF2-40B4-BE49-F238E27FC236}">
                <a16:creationId xmlns:a16="http://schemas.microsoft.com/office/drawing/2014/main" id="{75679038-0C5F-425D-A976-92ACFD6380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4489216"/>
              </p:ext>
            </p:extLst>
          </p:nvPr>
        </p:nvGraphicFramePr>
        <p:xfrm>
          <a:off x="9453585" y="2880461"/>
          <a:ext cx="623080" cy="51431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11540">
                  <a:extLst>
                    <a:ext uri="{9D8B030D-6E8A-4147-A177-3AD203B41FA5}">
                      <a16:colId xmlns:a16="http://schemas.microsoft.com/office/drawing/2014/main" val="45625418"/>
                    </a:ext>
                  </a:extLst>
                </a:gridCol>
                <a:gridCol w="311540">
                  <a:extLst>
                    <a:ext uri="{9D8B030D-6E8A-4147-A177-3AD203B41FA5}">
                      <a16:colId xmlns:a16="http://schemas.microsoft.com/office/drawing/2014/main" val="1260311165"/>
                    </a:ext>
                  </a:extLst>
                </a:gridCol>
              </a:tblGrid>
              <a:tr h="257157"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3408" marR="63408" marT="31704" marB="31704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88AD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3408" marR="63408" marT="31704" marB="31704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88A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5180111"/>
                  </a:ext>
                </a:extLst>
              </a:tr>
              <a:tr h="257157"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3408" marR="63408" marT="31704" marB="31704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88AD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3408" marR="63408" marT="31704" marB="31704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88A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304209"/>
                  </a:ext>
                </a:extLst>
              </a:tr>
            </a:tbl>
          </a:graphicData>
        </a:graphic>
      </p:graphicFrame>
      <p:graphicFrame>
        <p:nvGraphicFramePr>
          <p:cNvPr id="60" name="Table 59">
            <a:extLst>
              <a:ext uri="{FF2B5EF4-FFF2-40B4-BE49-F238E27FC236}">
                <a16:creationId xmlns:a16="http://schemas.microsoft.com/office/drawing/2014/main" id="{9D19BC56-6B27-4B38-A00D-6864F71ED8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8650790"/>
              </p:ext>
            </p:extLst>
          </p:nvPr>
        </p:nvGraphicFramePr>
        <p:xfrm>
          <a:off x="9165113" y="3084333"/>
          <a:ext cx="623080" cy="51431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11540">
                  <a:extLst>
                    <a:ext uri="{9D8B030D-6E8A-4147-A177-3AD203B41FA5}">
                      <a16:colId xmlns:a16="http://schemas.microsoft.com/office/drawing/2014/main" val="45625418"/>
                    </a:ext>
                  </a:extLst>
                </a:gridCol>
                <a:gridCol w="311540">
                  <a:extLst>
                    <a:ext uri="{9D8B030D-6E8A-4147-A177-3AD203B41FA5}">
                      <a16:colId xmlns:a16="http://schemas.microsoft.com/office/drawing/2014/main" val="1260311165"/>
                    </a:ext>
                  </a:extLst>
                </a:gridCol>
              </a:tblGrid>
              <a:tr h="257157"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3408" marR="63408" marT="31704" marB="31704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6ABD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3408" marR="63408" marT="31704" marB="31704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6AB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5180111"/>
                  </a:ext>
                </a:extLst>
              </a:tr>
              <a:tr h="257157"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3408" marR="63408" marT="31704" marB="31704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6ABD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3408" marR="63408" marT="31704" marB="31704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6AB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304209"/>
                  </a:ext>
                </a:extLst>
              </a:tr>
            </a:tbl>
          </a:graphicData>
        </a:graphic>
      </p:graphicFrame>
      <p:graphicFrame>
        <p:nvGraphicFramePr>
          <p:cNvPr id="61" name="Table 60">
            <a:extLst>
              <a:ext uri="{FF2B5EF4-FFF2-40B4-BE49-F238E27FC236}">
                <a16:creationId xmlns:a16="http://schemas.microsoft.com/office/drawing/2014/main" id="{3E49CA2F-630A-4148-8FCC-BE750C93F2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0510698"/>
              </p:ext>
            </p:extLst>
          </p:nvPr>
        </p:nvGraphicFramePr>
        <p:xfrm>
          <a:off x="9028277" y="3185694"/>
          <a:ext cx="623080" cy="51431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11540">
                  <a:extLst>
                    <a:ext uri="{9D8B030D-6E8A-4147-A177-3AD203B41FA5}">
                      <a16:colId xmlns:a16="http://schemas.microsoft.com/office/drawing/2014/main" val="45625418"/>
                    </a:ext>
                  </a:extLst>
                </a:gridCol>
                <a:gridCol w="311540">
                  <a:extLst>
                    <a:ext uri="{9D8B030D-6E8A-4147-A177-3AD203B41FA5}">
                      <a16:colId xmlns:a16="http://schemas.microsoft.com/office/drawing/2014/main" val="1260311165"/>
                    </a:ext>
                  </a:extLst>
                </a:gridCol>
              </a:tblGrid>
              <a:tr h="257157"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3408" marR="63408" marT="31704" marB="31704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FD78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3408" marR="63408" marT="31704" marB="31704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FD78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5180111"/>
                  </a:ext>
                </a:extLst>
              </a:tr>
              <a:tr h="257157"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3408" marR="63408" marT="31704" marB="31704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FD78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3408" marR="63408" marT="31704" marB="31704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FD78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304209"/>
                  </a:ext>
                </a:extLst>
              </a:tr>
            </a:tbl>
          </a:graphicData>
        </a:graphic>
      </p:graphicFrame>
      <p:graphicFrame>
        <p:nvGraphicFramePr>
          <p:cNvPr id="62" name="Table 61">
            <a:extLst>
              <a:ext uri="{FF2B5EF4-FFF2-40B4-BE49-F238E27FC236}">
                <a16:creationId xmlns:a16="http://schemas.microsoft.com/office/drawing/2014/main" id="{E63866C6-57D1-4EA8-B86E-A137129B9E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9539468"/>
              </p:ext>
            </p:extLst>
          </p:nvPr>
        </p:nvGraphicFramePr>
        <p:xfrm>
          <a:off x="8914509" y="3287055"/>
          <a:ext cx="623080" cy="51431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11540">
                  <a:extLst>
                    <a:ext uri="{9D8B030D-6E8A-4147-A177-3AD203B41FA5}">
                      <a16:colId xmlns:a16="http://schemas.microsoft.com/office/drawing/2014/main" val="45625418"/>
                    </a:ext>
                  </a:extLst>
                </a:gridCol>
                <a:gridCol w="311540">
                  <a:extLst>
                    <a:ext uri="{9D8B030D-6E8A-4147-A177-3AD203B41FA5}">
                      <a16:colId xmlns:a16="http://schemas.microsoft.com/office/drawing/2014/main" val="1260311165"/>
                    </a:ext>
                  </a:extLst>
                </a:gridCol>
              </a:tblGrid>
              <a:tr h="257157"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3408" marR="63408" marT="31704" marB="31704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848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3408" marR="63408" marT="31704" marB="31704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84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5180111"/>
                  </a:ext>
                </a:extLst>
              </a:tr>
              <a:tr h="257157"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3408" marR="63408" marT="31704" marB="31704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848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3408" marR="63408" marT="31704" marB="31704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84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304209"/>
                  </a:ext>
                </a:extLst>
              </a:tr>
            </a:tbl>
          </a:graphicData>
        </a:graphic>
      </p:graphicFrame>
      <p:sp>
        <p:nvSpPr>
          <p:cNvPr id="63" name="TextBox 62">
            <a:extLst>
              <a:ext uri="{FF2B5EF4-FFF2-40B4-BE49-F238E27FC236}">
                <a16:creationId xmlns:a16="http://schemas.microsoft.com/office/drawing/2014/main" id="{AEAF14A5-82C9-4EF2-A659-BF6D53CBCF77}"/>
              </a:ext>
            </a:extLst>
          </p:cNvPr>
          <p:cNvSpPr txBox="1"/>
          <p:nvPr/>
        </p:nvSpPr>
        <p:spPr>
          <a:xfrm rot="18900000">
            <a:off x="9687585" y="3326669"/>
            <a:ext cx="2886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…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6BD24B21-1554-47D6-A050-4C8866E86FD6}"/>
              </a:ext>
            </a:extLst>
          </p:cNvPr>
          <p:cNvSpPr/>
          <p:nvPr/>
        </p:nvSpPr>
        <p:spPr>
          <a:xfrm>
            <a:off x="10365037" y="1656748"/>
            <a:ext cx="1356171" cy="1088074"/>
          </a:xfrm>
          <a:prstGeom prst="roundRect">
            <a:avLst>
              <a:gd name="adj" fmla="val 8580"/>
            </a:avLst>
          </a:prstGeom>
          <a:solidFill>
            <a:schemeClr val="accent4">
              <a:lumMod val="25000"/>
              <a:lumOff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7" name="Table 46">
            <a:extLst>
              <a:ext uri="{FF2B5EF4-FFF2-40B4-BE49-F238E27FC236}">
                <a16:creationId xmlns:a16="http://schemas.microsoft.com/office/drawing/2014/main" id="{ADD5B92C-D724-4286-898F-5B4974CEEF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6130852"/>
              </p:ext>
            </p:extLst>
          </p:nvPr>
        </p:nvGraphicFramePr>
        <p:xfrm>
          <a:off x="11000503" y="1737330"/>
          <a:ext cx="623080" cy="51431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11540">
                  <a:extLst>
                    <a:ext uri="{9D8B030D-6E8A-4147-A177-3AD203B41FA5}">
                      <a16:colId xmlns:a16="http://schemas.microsoft.com/office/drawing/2014/main" val="45625418"/>
                    </a:ext>
                  </a:extLst>
                </a:gridCol>
                <a:gridCol w="311540">
                  <a:extLst>
                    <a:ext uri="{9D8B030D-6E8A-4147-A177-3AD203B41FA5}">
                      <a16:colId xmlns:a16="http://schemas.microsoft.com/office/drawing/2014/main" val="1260311165"/>
                    </a:ext>
                  </a:extLst>
                </a:gridCol>
              </a:tblGrid>
              <a:tr h="257157"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3408" marR="63408" marT="31704" marB="31704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88AD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3408" marR="63408" marT="31704" marB="31704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88A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5180111"/>
                  </a:ext>
                </a:extLst>
              </a:tr>
              <a:tr h="257157"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3408" marR="63408" marT="31704" marB="31704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88AD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3408" marR="63408" marT="31704" marB="31704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88A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304209"/>
                  </a:ext>
                </a:extLst>
              </a:tr>
            </a:tbl>
          </a:graphicData>
        </a:graphic>
      </p:graphicFrame>
      <p:graphicFrame>
        <p:nvGraphicFramePr>
          <p:cNvPr id="48" name="Table 47">
            <a:extLst>
              <a:ext uri="{FF2B5EF4-FFF2-40B4-BE49-F238E27FC236}">
                <a16:creationId xmlns:a16="http://schemas.microsoft.com/office/drawing/2014/main" id="{37B14627-4FB6-4B72-BDEB-2D60AB03EF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6034971"/>
              </p:ext>
            </p:extLst>
          </p:nvPr>
        </p:nvGraphicFramePr>
        <p:xfrm>
          <a:off x="10712031" y="1941202"/>
          <a:ext cx="623080" cy="51431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11540">
                  <a:extLst>
                    <a:ext uri="{9D8B030D-6E8A-4147-A177-3AD203B41FA5}">
                      <a16:colId xmlns:a16="http://schemas.microsoft.com/office/drawing/2014/main" val="45625418"/>
                    </a:ext>
                  </a:extLst>
                </a:gridCol>
                <a:gridCol w="311540">
                  <a:extLst>
                    <a:ext uri="{9D8B030D-6E8A-4147-A177-3AD203B41FA5}">
                      <a16:colId xmlns:a16="http://schemas.microsoft.com/office/drawing/2014/main" val="1260311165"/>
                    </a:ext>
                  </a:extLst>
                </a:gridCol>
              </a:tblGrid>
              <a:tr h="257157"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3408" marR="63408" marT="31704" marB="31704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6ABD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3408" marR="63408" marT="31704" marB="31704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6AB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5180111"/>
                  </a:ext>
                </a:extLst>
              </a:tr>
              <a:tr h="257157"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3408" marR="63408" marT="31704" marB="31704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6ABD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3408" marR="63408" marT="31704" marB="31704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6AB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304209"/>
                  </a:ext>
                </a:extLst>
              </a:tr>
            </a:tbl>
          </a:graphicData>
        </a:graphic>
      </p:graphicFrame>
      <p:graphicFrame>
        <p:nvGraphicFramePr>
          <p:cNvPr id="49" name="Table 48">
            <a:extLst>
              <a:ext uri="{FF2B5EF4-FFF2-40B4-BE49-F238E27FC236}">
                <a16:creationId xmlns:a16="http://schemas.microsoft.com/office/drawing/2014/main" id="{E15377DD-51DF-4556-BBB6-E89820E176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6236521"/>
              </p:ext>
            </p:extLst>
          </p:nvPr>
        </p:nvGraphicFramePr>
        <p:xfrm>
          <a:off x="10575195" y="2042563"/>
          <a:ext cx="623080" cy="51431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11540">
                  <a:extLst>
                    <a:ext uri="{9D8B030D-6E8A-4147-A177-3AD203B41FA5}">
                      <a16:colId xmlns:a16="http://schemas.microsoft.com/office/drawing/2014/main" val="45625418"/>
                    </a:ext>
                  </a:extLst>
                </a:gridCol>
                <a:gridCol w="311540">
                  <a:extLst>
                    <a:ext uri="{9D8B030D-6E8A-4147-A177-3AD203B41FA5}">
                      <a16:colId xmlns:a16="http://schemas.microsoft.com/office/drawing/2014/main" val="1260311165"/>
                    </a:ext>
                  </a:extLst>
                </a:gridCol>
              </a:tblGrid>
              <a:tr h="257157"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3408" marR="63408" marT="31704" marB="31704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FD78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3408" marR="63408" marT="31704" marB="31704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FD78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5180111"/>
                  </a:ext>
                </a:extLst>
              </a:tr>
              <a:tr h="257157"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3408" marR="63408" marT="31704" marB="31704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FD78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3408" marR="63408" marT="31704" marB="31704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FD78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304209"/>
                  </a:ext>
                </a:extLst>
              </a:tr>
            </a:tbl>
          </a:graphicData>
        </a:graphic>
      </p:graphicFrame>
      <p:graphicFrame>
        <p:nvGraphicFramePr>
          <p:cNvPr id="50" name="Table 49">
            <a:extLst>
              <a:ext uri="{FF2B5EF4-FFF2-40B4-BE49-F238E27FC236}">
                <a16:creationId xmlns:a16="http://schemas.microsoft.com/office/drawing/2014/main" id="{9E02B33C-9354-41D4-82C4-86B92CED51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8601708"/>
              </p:ext>
            </p:extLst>
          </p:nvPr>
        </p:nvGraphicFramePr>
        <p:xfrm>
          <a:off x="10461427" y="2143924"/>
          <a:ext cx="623080" cy="51431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11540">
                  <a:extLst>
                    <a:ext uri="{9D8B030D-6E8A-4147-A177-3AD203B41FA5}">
                      <a16:colId xmlns:a16="http://schemas.microsoft.com/office/drawing/2014/main" val="45625418"/>
                    </a:ext>
                  </a:extLst>
                </a:gridCol>
                <a:gridCol w="311540">
                  <a:extLst>
                    <a:ext uri="{9D8B030D-6E8A-4147-A177-3AD203B41FA5}">
                      <a16:colId xmlns:a16="http://schemas.microsoft.com/office/drawing/2014/main" val="1260311165"/>
                    </a:ext>
                  </a:extLst>
                </a:gridCol>
              </a:tblGrid>
              <a:tr h="257157"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3408" marR="63408" marT="31704" marB="31704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848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3408" marR="63408" marT="31704" marB="31704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84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5180111"/>
                  </a:ext>
                </a:extLst>
              </a:tr>
              <a:tr h="257157"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3408" marR="63408" marT="31704" marB="31704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848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3408" marR="63408" marT="31704" marB="31704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84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304209"/>
                  </a:ext>
                </a:extLst>
              </a:tr>
            </a:tbl>
          </a:graphicData>
        </a:graphic>
      </p:graphicFrame>
      <p:sp>
        <p:nvSpPr>
          <p:cNvPr id="51" name="TextBox 50">
            <a:extLst>
              <a:ext uri="{FF2B5EF4-FFF2-40B4-BE49-F238E27FC236}">
                <a16:creationId xmlns:a16="http://schemas.microsoft.com/office/drawing/2014/main" id="{648EFB2D-5561-40DE-9831-FDCD617C5F78}"/>
              </a:ext>
            </a:extLst>
          </p:cNvPr>
          <p:cNvSpPr txBox="1"/>
          <p:nvPr/>
        </p:nvSpPr>
        <p:spPr>
          <a:xfrm rot="18900000">
            <a:off x="11234503" y="2183538"/>
            <a:ext cx="2886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…</a:t>
            </a: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75AB4AE9-8F04-4FFD-B0F0-4FD23FF2F8B4}"/>
              </a:ext>
            </a:extLst>
          </p:cNvPr>
          <p:cNvSpPr/>
          <p:nvPr/>
        </p:nvSpPr>
        <p:spPr>
          <a:xfrm>
            <a:off x="8032840" y="3412144"/>
            <a:ext cx="1356171" cy="1088074"/>
          </a:xfrm>
          <a:prstGeom prst="roundRect">
            <a:avLst>
              <a:gd name="adj" fmla="val 8580"/>
            </a:avLst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1" name="Table 40">
            <a:extLst>
              <a:ext uri="{FF2B5EF4-FFF2-40B4-BE49-F238E27FC236}">
                <a16:creationId xmlns:a16="http://schemas.microsoft.com/office/drawing/2014/main" id="{74AD0F0B-8E71-43DB-A1A3-067EEC404E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7370806"/>
              </p:ext>
            </p:extLst>
          </p:nvPr>
        </p:nvGraphicFramePr>
        <p:xfrm>
          <a:off x="8668306" y="3492726"/>
          <a:ext cx="623080" cy="51431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11540">
                  <a:extLst>
                    <a:ext uri="{9D8B030D-6E8A-4147-A177-3AD203B41FA5}">
                      <a16:colId xmlns:a16="http://schemas.microsoft.com/office/drawing/2014/main" val="45625418"/>
                    </a:ext>
                  </a:extLst>
                </a:gridCol>
                <a:gridCol w="311540">
                  <a:extLst>
                    <a:ext uri="{9D8B030D-6E8A-4147-A177-3AD203B41FA5}">
                      <a16:colId xmlns:a16="http://schemas.microsoft.com/office/drawing/2014/main" val="1260311165"/>
                    </a:ext>
                  </a:extLst>
                </a:gridCol>
              </a:tblGrid>
              <a:tr h="257157"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3408" marR="63408" marT="31704" marB="31704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88AD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3408" marR="63408" marT="31704" marB="31704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88A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5180111"/>
                  </a:ext>
                </a:extLst>
              </a:tr>
              <a:tr h="257157"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3408" marR="63408" marT="31704" marB="31704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88AD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3408" marR="63408" marT="31704" marB="31704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88A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304209"/>
                  </a:ext>
                </a:extLst>
              </a:tr>
            </a:tbl>
          </a:graphicData>
        </a:graphic>
      </p:graphicFrame>
      <p:graphicFrame>
        <p:nvGraphicFramePr>
          <p:cNvPr id="42" name="Table 41">
            <a:extLst>
              <a:ext uri="{FF2B5EF4-FFF2-40B4-BE49-F238E27FC236}">
                <a16:creationId xmlns:a16="http://schemas.microsoft.com/office/drawing/2014/main" id="{B0E23887-529E-4328-905A-D7FD683D52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5371487"/>
              </p:ext>
            </p:extLst>
          </p:nvPr>
        </p:nvGraphicFramePr>
        <p:xfrm>
          <a:off x="8379834" y="3696598"/>
          <a:ext cx="623080" cy="51431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11540">
                  <a:extLst>
                    <a:ext uri="{9D8B030D-6E8A-4147-A177-3AD203B41FA5}">
                      <a16:colId xmlns:a16="http://schemas.microsoft.com/office/drawing/2014/main" val="45625418"/>
                    </a:ext>
                  </a:extLst>
                </a:gridCol>
                <a:gridCol w="311540">
                  <a:extLst>
                    <a:ext uri="{9D8B030D-6E8A-4147-A177-3AD203B41FA5}">
                      <a16:colId xmlns:a16="http://schemas.microsoft.com/office/drawing/2014/main" val="1260311165"/>
                    </a:ext>
                  </a:extLst>
                </a:gridCol>
              </a:tblGrid>
              <a:tr h="257157"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3408" marR="63408" marT="31704" marB="31704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6ABD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3408" marR="63408" marT="31704" marB="31704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6AB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5180111"/>
                  </a:ext>
                </a:extLst>
              </a:tr>
              <a:tr h="257157"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3408" marR="63408" marT="31704" marB="31704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6ABD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3408" marR="63408" marT="31704" marB="31704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6AB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304209"/>
                  </a:ext>
                </a:extLst>
              </a:tr>
            </a:tbl>
          </a:graphicData>
        </a:graphic>
      </p:graphicFrame>
      <p:graphicFrame>
        <p:nvGraphicFramePr>
          <p:cNvPr id="43" name="Table 42">
            <a:extLst>
              <a:ext uri="{FF2B5EF4-FFF2-40B4-BE49-F238E27FC236}">
                <a16:creationId xmlns:a16="http://schemas.microsoft.com/office/drawing/2014/main" id="{97FD366E-1848-4332-A93A-719DC68101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0170532"/>
              </p:ext>
            </p:extLst>
          </p:nvPr>
        </p:nvGraphicFramePr>
        <p:xfrm>
          <a:off x="8242998" y="3797959"/>
          <a:ext cx="623080" cy="51431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11540">
                  <a:extLst>
                    <a:ext uri="{9D8B030D-6E8A-4147-A177-3AD203B41FA5}">
                      <a16:colId xmlns:a16="http://schemas.microsoft.com/office/drawing/2014/main" val="45625418"/>
                    </a:ext>
                  </a:extLst>
                </a:gridCol>
                <a:gridCol w="311540">
                  <a:extLst>
                    <a:ext uri="{9D8B030D-6E8A-4147-A177-3AD203B41FA5}">
                      <a16:colId xmlns:a16="http://schemas.microsoft.com/office/drawing/2014/main" val="1260311165"/>
                    </a:ext>
                  </a:extLst>
                </a:gridCol>
              </a:tblGrid>
              <a:tr h="257157"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3408" marR="63408" marT="31704" marB="31704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FD78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3408" marR="63408" marT="31704" marB="31704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FD78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5180111"/>
                  </a:ext>
                </a:extLst>
              </a:tr>
              <a:tr h="257157"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3408" marR="63408" marT="31704" marB="31704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FD78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3408" marR="63408" marT="31704" marB="31704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FD78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304209"/>
                  </a:ext>
                </a:extLst>
              </a:tr>
            </a:tbl>
          </a:graphicData>
        </a:graphic>
      </p:graphicFrame>
      <p:graphicFrame>
        <p:nvGraphicFramePr>
          <p:cNvPr id="44" name="Table 43">
            <a:extLst>
              <a:ext uri="{FF2B5EF4-FFF2-40B4-BE49-F238E27FC236}">
                <a16:creationId xmlns:a16="http://schemas.microsoft.com/office/drawing/2014/main" id="{0F4503DF-6047-4BFC-95D1-E32E372F17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0095291"/>
              </p:ext>
            </p:extLst>
          </p:nvPr>
        </p:nvGraphicFramePr>
        <p:xfrm>
          <a:off x="8129230" y="3899320"/>
          <a:ext cx="623080" cy="51431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11540">
                  <a:extLst>
                    <a:ext uri="{9D8B030D-6E8A-4147-A177-3AD203B41FA5}">
                      <a16:colId xmlns:a16="http://schemas.microsoft.com/office/drawing/2014/main" val="45625418"/>
                    </a:ext>
                  </a:extLst>
                </a:gridCol>
                <a:gridCol w="311540">
                  <a:extLst>
                    <a:ext uri="{9D8B030D-6E8A-4147-A177-3AD203B41FA5}">
                      <a16:colId xmlns:a16="http://schemas.microsoft.com/office/drawing/2014/main" val="1260311165"/>
                    </a:ext>
                  </a:extLst>
                </a:gridCol>
              </a:tblGrid>
              <a:tr h="257157"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3408" marR="63408" marT="31704" marB="31704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848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3408" marR="63408" marT="31704" marB="31704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84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5180111"/>
                  </a:ext>
                </a:extLst>
              </a:tr>
              <a:tr h="257157"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3408" marR="63408" marT="31704" marB="31704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848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3408" marR="63408" marT="31704" marB="31704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84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304209"/>
                  </a:ext>
                </a:extLst>
              </a:tr>
            </a:tbl>
          </a:graphicData>
        </a:graphic>
      </p:graphicFrame>
      <p:sp>
        <p:nvSpPr>
          <p:cNvPr id="45" name="TextBox 44">
            <a:extLst>
              <a:ext uri="{FF2B5EF4-FFF2-40B4-BE49-F238E27FC236}">
                <a16:creationId xmlns:a16="http://schemas.microsoft.com/office/drawing/2014/main" id="{71DDA4A9-3C32-4FA7-B6D3-560BF2F6FADF}"/>
              </a:ext>
            </a:extLst>
          </p:cNvPr>
          <p:cNvSpPr txBox="1"/>
          <p:nvPr/>
        </p:nvSpPr>
        <p:spPr>
          <a:xfrm rot="18900000">
            <a:off x="8902306" y="3938934"/>
            <a:ext cx="2886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…</a:t>
            </a: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347C89C3-E1FB-4E4E-B178-25F5ED27935E}"/>
              </a:ext>
            </a:extLst>
          </p:cNvPr>
          <p:cNvSpPr/>
          <p:nvPr/>
        </p:nvSpPr>
        <p:spPr>
          <a:xfrm>
            <a:off x="7232893" y="4036658"/>
            <a:ext cx="1356171" cy="1088074"/>
          </a:xfrm>
          <a:prstGeom prst="roundRect">
            <a:avLst>
              <a:gd name="adj" fmla="val 8580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F579F4-EFEC-4329-A81C-B37F028CBF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layer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BB7C26CC-8B4A-4F62-A18C-743EA0209595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38200" y="1841787"/>
                <a:ext cx="5659877" cy="4274256"/>
              </a:xfrm>
            </p:spPr>
            <p:txBody>
              <a:bodyPr/>
              <a:lstStyle/>
              <a:p>
                <a:pPr marL="50800" indent="0">
                  <a:buNone/>
                </a:pPr>
                <a:r>
                  <a:rPr lang="en-US" sz="1800" dirty="0"/>
                  <a:t>For multi-channel data, e.g. shape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sz="1800" dirty="0"/>
                  <a:t>:</a:t>
                </a:r>
              </a:p>
              <a:p>
                <a:r>
                  <a:rPr lang="en-US" sz="1800" dirty="0"/>
                  <a:t>Collection of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1800" dirty="0"/>
                  <a:t> sets of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1800" dirty="0"/>
                  <a:t> convolution kernels that transform the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dirty="0"/>
                  <a:t>images (feature maps) in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1800" dirty="0"/>
                  <a:t> different feature maps, i.e. shape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lang="en-US" sz="1800" dirty="0"/>
              </a:p>
              <a:p>
                <a:r>
                  <a:rPr lang="en-US" sz="1800" dirty="0"/>
                  <a:t>Each output feature map has its own scalar bias</a:t>
                </a:r>
              </a:p>
              <a:p>
                <a:r>
                  <a:rPr lang="en-US" sz="1800" dirty="0"/>
                  <a:t>Parameter counting: </a:t>
                </a:r>
              </a:p>
              <a:p>
                <a:pPr lvl="1"/>
                <a:r>
                  <a:rPr lang="en-US" sz="1600" dirty="0"/>
                  <a:t>Input size: </a:t>
                </a:r>
                <a14:m>
                  <m:oMath xmlns:m="http://schemas.openxmlformats.org/officeDocument/2006/math">
                    <m:r>
                      <a:rPr lang="en-US" sz="1600" i="1" dirty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500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500</m:t>
                    </m:r>
                  </m:oMath>
                </a14:m>
                <a:r>
                  <a:rPr lang="en-US" sz="1600" dirty="0"/>
                  <a:t> (RGB image)</a:t>
                </a:r>
              </a:p>
              <a:p>
                <a:pPr lvl="1"/>
                <a:r>
                  <a:rPr lang="en-US" sz="1600" dirty="0"/>
                  <a:t>Convolutional layer with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=10</m:t>
                    </m:r>
                  </m:oMath>
                </a14:m>
                <a:r>
                  <a:rPr lang="en-US" sz="1600" dirty="0"/>
                  <a:t> output feature maps</a:t>
                </a:r>
              </a:p>
              <a:p>
                <a:pPr lvl="1"/>
                <a:r>
                  <a:rPr lang="en-US" sz="1600" dirty="0"/>
                  <a:t>Kernel size: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5×5</m:t>
                    </m:r>
                  </m:oMath>
                </a14:m>
                <a:endParaRPr lang="en-US" sz="1600" dirty="0"/>
              </a:p>
              <a:p>
                <a:pPr lvl="1">
                  <a:buFont typeface="Wingdings" panose="05000000000000000000" pitchFamily="2" charset="2"/>
                  <a:buChar char="è"/>
                </a:pPr>
                <a:r>
                  <a:rPr lang="en-US" sz="1600" dirty="0">
                    <a:sym typeface="Wingdings" panose="05000000000000000000" pitchFamily="2" charset="2"/>
                  </a:rPr>
                  <a:t>How many parameters?</a:t>
                </a:r>
              </a:p>
              <a:p>
                <a:pPr lvl="1">
                  <a:buFont typeface="Wingdings" panose="05000000000000000000" pitchFamily="2" charset="2"/>
                  <a:buChar char="è"/>
                </a:pPr>
                <a14:m>
                  <m:oMath xmlns:m="http://schemas.openxmlformats.org/officeDocument/2006/math">
                    <m:r>
                      <a:rPr lang="en-US" sz="1600" i="1" dirty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10×5×5=750</m:t>
                    </m:r>
                  </m:oMath>
                </a14:m>
                <a:r>
                  <a:rPr lang="en-US" sz="1600" dirty="0"/>
                  <a:t> for the convolution kernels</a:t>
                </a:r>
              </a:p>
              <a:p>
                <a:pPr lvl="1">
                  <a:buFont typeface="Wingdings" panose="05000000000000000000" pitchFamily="2" charset="2"/>
                  <a:buChar char="è"/>
                </a:pP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10</m:t>
                    </m:r>
                  </m:oMath>
                </a14:m>
                <a:r>
                  <a:rPr lang="en-US" sz="1600" dirty="0"/>
                  <a:t> biases</a:t>
                </a:r>
              </a:p>
              <a:p>
                <a:pPr lvl="1">
                  <a:buFont typeface="Wingdings" panose="05000000000000000000" pitchFamily="2" charset="2"/>
                  <a:buChar char="è"/>
                </a:pP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7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6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1600" dirty="0"/>
                  <a:t> in total, a fully connected network would have required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6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×500×500</m:t>
                        </m:r>
                      </m:e>
                    </m:d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×</m:t>
                    </m:r>
                    <m:d>
                      <m:dPr>
                        <m:ctrlPr>
                          <a:rPr lang="en-US" sz="16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10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×500×500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=1.9×</m:t>
                    </m:r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12</m:t>
                        </m:r>
                      </m:sup>
                    </m:sSup>
                  </m:oMath>
                </a14:m>
                <a:r>
                  <a:rPr lang="en-US" sz="1600" dirty="0"/>
                  <a:t> parameters</a:t>
                </a:r>
              </a:p>
              <a:p>
                <a:pPr lvl="1">
                  <a:buFont typeface="Wingdings" panose="05000000000000000000" pitchFamily="2" charset="2"/>
                  <a:buChar char="è"/>
                </a:pPr>
                <a:endParaRPr lang="en-US" sz="1600" dirty="0"/>
              </a:p>
              <a:p>
                <a:endParaRPr lang="en-US" sz="1800" dirty="0"/>
              </a:p>
              <a:p>
                <a:pPr marL="50800" indent="0">
                  <a:buNone/>
                </a:pPr>
                <a:endParaRPr lang="en-US" sz="1800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BB7C26CC-8B4A-4F62-A18C-743EA02095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38200" y="1841787"/>
                <a:ext cx="5659877" cy="4274256"/>
              </a:xfrm>
              <a:blipFill>
                <a:blip r:embed="rId2"/>
                <a:stretch>
                  <a:fillRect l="-1185" b="-72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FDDEB2-32E6-4B11-8325-AE9B01D351A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27</a:t>
            </a:fld>
            <a:endParaRPr lang="nl-BE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9135537-7235-49D8-98B3-335704ECDC61}"/>
              </a:ext>
            </a:extLst>
          </p:cNvPr>
          <p:cNvGrpSpPr/>
          <p:nvPr/>
        </p:nvGrpSpPr>
        <p:grpSpPr>
          <a:xfrm>
            <a:off x="6335347" y="264292"/>
            <a:ext cx="3191718" cy="2907247"/>
            <a:chOff x="7222700" y="574185"/>
            <a:chExt cx="3759178" cy="342413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E34902B-EAE5-4B70-8316-BB87504E4E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15655" y="574185"/>
              <a:ext cx="3244262" cy="3141527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4528E95-01E4-47DF-953B-3E86BCEBA184}"/>
                </a:ext>
              </a:extLst>
            </p:cNvPr>
            <p:cNvSpPr/>
            <p:nvPr/>
          </p:nvSpPr>
          <p:spPr>
            <a:xfrm rot="19391746">
              <a:off x="9567678" y="2890640"/>
              <a:ext cx="903027" cy="2879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3D843C46-282C-41CA-9E64-AA868D963410}"/>
                    </a:ext>
                  </a:extLst>
                </p:cNvPr>
                <p:cNvSpPr/>
                <p:nvPr/>
              </p:nvSpPr>
              <p:spPr>
                <a:xfrm>
                  <a:off x="10040363" y="2967879"/>
                  <a:ext cx="497903" cy="43499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oMath>
                    </m:oMathPara>
                  </a14:m>
                  <a:endParaRPr lang="en-US" sz="1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3D843C46-282C-41CA-9E64-AA868D96341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40363" y="2967879"/>
                  <a:ext cx="497903" cy="434996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6157B388-9DAF-46D0-9D6B-C193A64509EE}"/>
                    </a:ext>
                  </a:extLst>
                </p:cNvPr>
                <p:cNvSpPr/>
                <p:nvPr/>
              </p:nvSpPr>
              <p:spPr>
                <a:xfrm>
                  <a:off x="7756659" y="3563319"/>
                  <a:ext cx="475247" cy="43499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oMath>
                    </m:oMathPara>
                  </a14:m>
                  <a:endParaRPr lang="en-US" sz="1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6157B388-9DAF-46D0-9D6B-C193A64509E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56659" y="3563319"/>
                  <a:ext cx="475247" cy="434996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109127C8-9C38-42E1-9F19-91061C8723FD}"/>
                    </a:ext>
                  </a:extLst>
                </p:cNvPr>
                <p:cNvSpPr/>
                <p:nvPr/>
              </p:nvSpPr>
              <p:spPr>
                <a:xfrm>
                  <a:off x="7222700" y="2467371"/>
                  <a:ext cx="463919" cy="43499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oMath>
                    </m:oMathPara>
                  </a14:m>
                  <a:endParaRPr lang="en-US" sz="1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109127C8-9C38-42E1-9F19-91061C8723F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22700" y="2467371"/>
                  <a:ext cx="463919" cy="434996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45F75A79-8AAB-40B2-B364-FF13E5075CBF}"/>
                </a:ext>
              </a:extLst>
            </p:cNvPr>
            <p:cNvCxnSpPr/>
            <p:nvPr/>
          </p:nvCxnSpPr>
          <p:spPr>
            <a:xfrm flipV="1">
              <a:off x="9078466" y="2344255"/>
              <a:ext cx="1903412" cy="137145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FD80B75E-BAFF-4258-B8C7-E96414BD363C}"/>
                </a:ext>
              </a:extLst>
            </p:cNvPr>
            <p:cNvCxnSpPr>
              <a:cxnSpLocks/>
            </p:cNvCxnSpPr>
            <p:nvPr/>
          </p:nvCxnSpPr>
          <p:spPr>
            <a:xfrm>
              <a:off x="7693694" y="3429000"/>
              <a:ext cx="1090383" cy="41342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43A48C35-728E-46B0-BA76-7D0079342DCF}"/>
                </a:ext>
              </a:extLst>
            </p:cNvPr>
            <p:cNvCxnSpPr/>
            <p:nvPr/>
          </p:nvCxnSpPr>
          <p:spPr>
            <a:xfrm flipV="1">
              <a:off x="7613664" y="2087983"/>
              <a:ext cx="0" cy="1121714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A7ADC63-2379-44A5-8565-D0BDFB7C3DF7}"/>
              </a:ext>
            </a:extLst>
          </p:cNvPr>
          <p:cNvGrpSpPr/>
          <p:nvPr/>
        </p:nvGrpSpPr>
        <p:grpSpPr>
          <a:xfrm>
            <a:off x="8709699" y="3926405"/>
            <a:ext cx="3191718" cy="2907247"/>
            <a:chOff x="7222700" y="574185"/>
            <a:chExt cx="3759178" cy="3424130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6531D2E0-BE29-452C-96F2-BDC349E9ADF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715655" y="574185"/>
              <a:ext cx="3244262" cy="3141526"/>
            </a:xfrm>
            <a:prstGeom prst="rect">
              <a:avLst/>
            </a:prstGeom>
          </p:spPr>
        </p:pic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0044161-3F28-4E41-B7A7-EAFB21B65E94}"/>
                </a:ext>
              </a:extLst>
            </p:cNvPr>
            <p:cNvSpPr/>
            <p:nvPr/>
          </p:nvSpPr>
          <p:spPr>
            <a:xfrm rot="19391746">
              <a:off x="9567678" y="2890640"/>
              <a:ext cx="903027" cy="2879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2070594A-85D3-4C3A-BF61-85267E1E7715}"/>
                    </a:ext>
                  </a:extLst>
                </p:cNvPr>
                <p:cNvSpPr/>
                <p:nvPr/>
              </p:nvSpPr>
              <p:spPr>
                <a:xfrm>
                  <a:off x="10040363" y="2967879"/>
                  <a:ext cx="531887" cy="43499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oMath>
                    </m:oMathPara>
                  </a14:m>
                  <a:endParaRPr lang="en-US" sz="1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2070594A-85D3-4C3A-BF61-85267E1E771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40363" y="2967879"/>
                  <a:ext cx="531887" cy="434996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1B38A8A1-3447-400F-9E0A-88C77DE3CF96}"/>
                    </a:ext>
                  </a:extLst>
                </p:cNvPr>
                <p:cNvSpPr/>
                <p:nvPr/>
              </p:nvSpPr>
              <p:spPr>
                <a:xfrm>
                  <a:off x="7756659" y="3563319"/>
                  <a:ext cx="475247" cy="43499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oMath>
                    </m:oMathPara>
                  </a14:m>
                  <a:endParaRPr lang="en-US" sz="1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1B38A8A1-3447-400F-9E0A-88C77DE3CF9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56659" y="3563319"/>
                  <a:ext cx="475247" cy="434996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78A0DAB6-75DD-4166-BB9A-67A24F319F36}"/>
                    </a:ext>
                  </a:extLst>
                </p:cNvPr>
                <p:cNvSpPr/>
                <p:nvPr/>
              </p:nvSpPr>
              <p:spPr>
                <a:xfrm>
                  <a:off x="7222700" y="2467371"/>
                  <a:ext cx="463919" cy="43499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oMath>
                    </m:oMathPara>
                  </a14:m>
                  <a:endParaRPr lang="en-US" sz="1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78A0DAB6-75DD-4166-BB9A-67A24F319F3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22700" y="2467371"/>
                  <a:ext cx="463919" cy="434996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A2B18BFC-4948-414D-A35B-8473CE76FA33}"/>
                </a:ext>
              </a:extLst>
            </p:cNvPr>
            <p:cNvCxnSpPr/>
            <p:nvPr/>
          </p:nvCxnSpPr>
          <p:spPr>
            <a:xfrm flipV="1">
              <a:off x="9078466" y="2344255"/>
              <a:ext cx="1903412" cy="137145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7022738D-F67C-4650-A2ED-2542E3A142FF}"/>
                </a:ext>
              </a:extLst>
            </p:cNvPr>
            <p:cNvCxnSpPr>
              <a:cxnSpLocks/>
            </p:cNvCxnSpPr>
            <p:nvPr/>
          </p:nvCxnSpPr>
          <p:spPr>
            <a:xfrm>
              <a:off x="7693694" y="3429000"/>
              <a:ext cx="1090383" cy="41342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D170CD97-6DB6-4205-9CFC-06C5C2EE3AB0}"/>
                </a:ext>
              </a:extLst>
            </p:cNvPr>
            <p:cNvCxnSpPr/>
            <p:nvPr/>
          </p:nvCxnSpPr>
          <p:spPr>
            <a:xfrm flipV="1">
              <a:off x="7613664" y="2087983"/>
              <a:ext cx="0" cy="1121714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9D14A7D7-0245-4142-8E63-815A553F45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0886157"/>
              </p:ext>
            </p:extLst>
          </p:nvPr>
        </p:nvGraphicFramePr>
        <p:xfrm>
          <a:off x="7868359" y="4117240"/>
          <a:ext cx="623080" cy="51431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11540">
                  <a:extLst>
                    <a:ext uri="{9D8B030D-6E8A-4147-A177-3AD203B41FA5}">
                      <a16:colId xmlns:a16="http://schemas.microsoft.com/office/drawing/2014/main" val="45625418"/>
                    </a:ext>
                  </a:extLst>
                </a:gridCol>
                <a:gridCol w="311540">
                  <a:extLst>
                    <a:ext uri="{9D8B030D-6E8A-4147-A177-3AD203B41FA5}">
                      <a16:colId xmlns:a16="http://schemas.microsoft.com/office/drawing/2014/main" val="1260311165"/>
                    </a:ext>
                  </a:extLst>
                </a:gridCol>
              </a:tblGrid>
              <a:tr h="257157"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3408" marR="63408" marT="31704" marB="31704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88AD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3408" marR="63408" marT="31704" marB="31704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88A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5180111"/>
                  </a:ext>
                </a:extLst>
              </a:tr>
              <a:tr h="257157"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3408" marR="63408" marT="31704" marB="31704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88AD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3408" marR="63408" marT="31704" marB="31704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88A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304209"/>
                  </a:ext>
                </a:extLst>
              </a:tr>
            </a:tbl>
          </a:graphicData>
        </a:graphic>
      </p:graphicFrame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71C204CB-D243-4FF4-9F43-683AA54F86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4100934"/>
              </p:ext>
            </p:extLst>
          </p:nvPr>
        </p:nvGraphicFramePr>
        <p:xfrm>
          <a:off x="7579887" y="4321112"/>
          <a:ext cx="623080" cy="51431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11540">
                  <a:extLst>
                    <a:ext uri="{9D8B030D-6E8A-4147-A177-3AD203B41FA5}">
                      <a16:colId xmlns:a16="http://schemas.microsoft.com/office/drawing/2014/main" val="45625418"/>
                    </a:ext>
                  </a:extLst>
                </a:gridCol>
                <a:gridCol w="311540">
                  <a:extLst>
                    <a:ext uri="{9D8B030D-6E8A-4147-A177-3AD203B41FA5}">
                      <a16:colId xmlns:a16="http://schemas.microsoft.com/office/drawing/2014/main" val="1260311165"/>
                    </a:ext>
                  </a:extLst>
                </a:gridCol>
              </a:tblGrid>
              <a:tr h="257157"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3408" marR="63408" marT="31704" marB="31704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6ABD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3408" marR="63408" marT="31704" marB="31704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6AB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5180111"/>
                  </a:ext>
                </a:extLst>
              </a:tr>
              <a:tr h="257157"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3408" marR="63408" marT="31704" marB="31704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6ABD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3408" marR="63408" marT="31704" marB="31704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6AB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304209"/>
                  </a:ext>
                </a:extLst>
              </a:tr>
            </a:tbl>
          </a:graphicData>
        </a:graphic>
      </p:graphicFrame>
      <p:graphicFrame>
        <p:nvGraphicFramePr>
          <p:cNvPr id="36" name="Table 35">
            <a:extLst>
              <a:ext uri="{FF2B5EF4-FFF2-40B4-BE49-F238E27FC236}">
                <a16:creationId xmlns:a16="http://schemas.microsoft.com/office/drawing/2014/main" id="{6A057D31-FC29-4C70-831B-37B1900F90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5106948"/>
              </p:ext>
            </p:extLst>
          </p:nvPr>
        </p:nvGraphicFramePr>
        <p:xfrm>
          <a:off x="7443051" y="4422473"/>
          <a:ext cx="623080" cy="51431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11540">
                  <a:extLst>
                    <a:ext uri="{9D8B030D-6E8A-4147-A177-3AD203B41FA5}">
                      <a16:colId xmlns:a16="http://schemas.microsoft.com/office/drawing/2014/main" val="45625418"/>
                    </a:ext>
                  </a:extLst>
                </a:gridCol>
                <a:gridCol w="311540">
                  <a:extLst>
                    <a:ext uri="{9D8B030D-6E8A-4147-A177-3AD203B41FA5}">
                      <a16:colId xmlns:a16="http://schemas.microsoft.com/office/drawing/2014/main" val="1260311165"/>
                    </a:ext>
                  </a:extLst>
                </a:gridCol>
              </a:tblGrid>
              <a:tr h="257157"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3408" marR="63408" marT="31704" marB="31704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FD78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3408" marR="63408" marT="31704" marB="31704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FD78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5180111"/>
                  </a:ext>
                </a:extLst>
              </a:tr>
              <a:tr h="257157"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3408" marR="63408" marT="31704" marB="31704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FD78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3408" marR="63408" marT="31704" marB="31704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FD78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304209"/>
                  </a:ext>
                </a:extLst>
              </a:tr>
            </a:tbl>
          </a:graphicData>
        </a:graphic>
      </p:graphicFrame>
      <p:graphicFrame>
        <p:nvGraphicFramePr>
          <p:cNvPr id="37" name="Table 36">
            <a:extLst>
              <a:ext uri="{FF2B5EF4-FFF2-40B4-BE49-F238E27FC236}">
                <a16:creationId xmlns:a16="http://schemas.microsoft.com/office/drawing/2014/main" id="{B8A279D4-CB07-4BBD-90A3-28E97AF41C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5485801"/>
              </p:ext>
            </p:extLst>
          </p:nvPr>
        </p:nvGraphicFramePr>
        <p:xfrm>
          <a:off x="7329283" y="4523834"/>
          <a:ext cx="623080" cy="51431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11540">
                  <a:extLst>
                    <a:ext uri="{9D8B030D-6E8A-4147-A177-3AD203B41FA5}">
                      <a16:colId xmlns:a16="http://schemas.microsoft.com/office/drawing/2014/main" val="45625418"/>
                    </a:ext>
                  </a:extLst>
                </a:gridCol>
                <a:gridCol w="311540">
                  <a:extLst>
                    <a:ext uri="{9D8B030D-6E8A-4147-A177-3AD203B41FA5}">
                      <a16:colId xmlns:a16="http://schemas.microsoft.com/office/drawing/2014/main" val="1260311165"/>
                    </a:ext>
                  </a:extLst>
                </a:gridCol>
              </a:tblGrid>
              <a:tr h="257157"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3408" marR="63408" marT="31704" marB="31704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848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3408" marR="63408" marT="31704" marB="31704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84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5180111"/>
                  </a:ext>
                </a:extLst>
              </a:tr>
              <a:tr h="257157"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3408" marR="63408" marT="31704" marB="31704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848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3408" marR="63408" marT="31704" marB="31704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84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304209"/>
                  </a:ext>
                </a:extLst>
              </a:tr>
            </a:tbl>
          </a:graphicData>
        </a:graphic>
      </p:graphicFrame>
      <p:sp>
        <p:nvSpPr>
          <p:cNvPr id="38" name="TextBox 37">
            <a:extLst>
              <a:ext uri="{FF2B5EF4-FFF2-40B4-BE49-F238E27FC236}">
                <a16:creationId xmlns:a16="http://schemas.microsoft.com/office/drawing/2014/main" id="{3A9D7BF5-9CF0-434B-990F-33D1EAEED913}"/>
              </a:ext>
            </a:extLst>
          </p:cNvPr>
          <p:cNvSpPr txBox="1"/>
          <p:nvPr/>
        </p:nvSpPr>
        <p:spPr>
          <a:xfrm rot="18900000">
            <a:off x="8102359" y="4563448"/>
            <a:ext cx="2886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…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0D93B5E1-0937-4AC9-8022-957727C17324}"/>
              </a:ext>
            </a:extLst>
          </p:cNvPr>
          <p:cNvSpPr txBox="1"/>
          <p:nvPr/>
        </p:nvSpPr>
        <p:spPr>
          <a:xfrm rot="18900000">
            <a:off x="10321907" y="3039867"/>
            <a:ext cx="2886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…</a:t>
            </a:r>
          </a:p>
        </p:txBody>
      </p:sp>
      <p:sp>
        <p:nvSpPr>
          <p:cNvPr id="66" name="Arrow: Curved Right 65">
            <a:extLst>
              <a:ext uri="{FF2B5EF4-FFF2-40B4-BE49-F238E27FC236}">
                <a16:creationId xmlns:a16="http://schemas.microsoft.com/office/drawing/2014/main" id="{344F3FD0-D8EB-4F12-B66F-B47207FBC5F7}"/>
              </a:ext>
            </a:extLst>
          </p:cNvPr>
          <p:cNvSpPr/>
          <p:nvPr/>
        </p:nvSpPr>
        <p:spPr>
          <a:xfrm rot="19489818">
            <a:off x="7058398" y="3212891"/>
            <a:ext cx="870748" cy="3293567"/>
          </a:xfrm>
          <a:prstGeom prst="curved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75501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A7A456A-65FA-4147-9554-9CD5271F82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neural network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1F8AF1B-36CB-46D7-9CDC-7EAEEC0A0D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41787"/>
            <a:ext cx="3714345" cy="4274256"/>
          </a:xfrm>
        </p:spPr>
        <p:txBody>
          <a:bodyPr/>
          <a:lstStyle/>
          <a:p>
            <a:pPr marL="50800" indent="0">
              <a:buNone/>
            </a:pPr>
            <a:r>
              <a:rPr lang="en-US" sz="2400" dirty="0"/>
              <a:t>A convolutional neural network (CNN) consists of: </a:t>
            </a:r>
          </a:p>
          <a:p>
            <a:r>
              <a:rPr lang="en-US" sz="2400" dirty="0"/>
              <a:t>A </a:t>
            </a:r>
            <a:r>
              <a:rPr lang="en-US" sz="2400" b="1" dirty="0"/>
              <a:t>feature extractor</a:t>
            </a:r>
            <a:r>
              <a:rPr lang="en-US" sz="2400" dirty="0"/>
              <a:t>: </a:t>
            </a:r>
          </a:p>
          <a:p>
            <a:pPr lvl="1"/>
            <a:r>
              <a:rPr lang="en-US" sz="2000" dirty="0"/>
              <a:t>Convolutional layers, </a:t>
            </a:r>
          </a:p>
          <a:p>
            <a:pPr lvl="1"/>
            <a:r>
              <a:rPr lang="en-US" sz="2000" dirty="0"/>
              <a:t>Non-linear activations</a:t>
            </a:r>
          </a:p>
          <a:p>
            <a:pPr lvl="1"/>
            <a:r>
              <a:rPr lang="en-US" sz="2000" dirty="0"/>
              <a:t>Pooling layers</a:t>
            </a:r>
          </a:p>
          <a:p>
            <a:r>
              <a:rPr lang="en-US" sz="2400" dirty="0"/>
              <a:t>A </a:t>
            </a:r>
            <a:r>
              <a:rPr lang="en-US" sz="2400" b="1" dirty="0"/>
              <a:t>classifier</a:t>
            </a:r>
            <a:r>
              <a:rPr lang="en-US" sz="2400" dirty="0"/>
              <a:t>: an MLP that make the prediction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F70A8FE-5905-45C4-B8CB-DB327647E1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5735" y="2574437"/>
            <a:ext cx="6801255" cy="2297794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995D959A-FBE4-469C-B510-5B2905A0471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173006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42842-52ED-47A9-A35B-155F2A06EC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Pooling layer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01129D-871A-462B-889D-17BCB980BA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41787"/>
            <a:ext cx="5257800" cy="4274256"/>
          </a:xfrm>
        </p:spPr>
        <p:txBody>
          <a:bodyPr/>
          <a:lstStyle/>
          <a:p>
            <a:pPr marL="50800" indent="0">
              <a:buNone/>
            </a:pPr>
            <a:r>
              <a:rPr lang="en-US" sz="2000" dirty="0"/>
              <a:t>Images are high-dimensional</a:t>
            </a:r>
          </a:p>
          <a:p>
            <a:r>
              <a:rPr lang="en-US" sz="2000" dirty="0"/>
              <a:t>Every pixel corresponds to a dimension</a:t>
            </a:r>
          </a:p>
          <a:p>
            <a:r>
              <a:rPr lang="en-US" sz="2000" dirty="0">
                <a:sym typeface="Wingdings" panose="05000000000000000000" pitchFamily="2" charset="2"/>
              </a:rPr>
              <a:t>In order to obtain a (low-dimensional) class prediction, we have to reduce the dimensionality of the feature maps</a:t>
            </a:r>
          </a:p>
          <a:p>
            <a:r>
              <a:rPr lang="en-US" sz="2000" dirty="0">
                <a:sym typeface="Wingdings" panose="05000000000000000000" pitchFamily="2" charset="2"/>
              </a:rPr>
              <a:t>Select the most important features</a:t>
            </a:r>
          </a:p>
          <a:p>
            <a:pPr marL="50800" indent="0">
              <a:buNone/>
            </a:pPr>
            <a:endParaRPr lang="en-US" sz="2000" dirty="0">
              <a:sym typeface="Wingdings" panose="05000000000000000000" pitchFamily="2" charset="2"/>
            </a:endParaRPr>
          </a:p>
          <a:p>
            <a:pPr marL="50800" indent="0">
              <a:buNone/>
            </a:pPr>
            <a:r>
              <a:rPr lang="en-US" sz="2000" dirty="0">
                <a:sym typeface="Wingdings" panose="05000000000000000000" pitchFamily="2" charset="2"/>
              </a:rPr>
              <a:t>Pooling: aggregate local activations to </a:t>
            </a:r>
            <a:r>
              <a:rPr lang="en-US" sz="2000" dirty="0" err="1">
                <a:sym typeface="Wingdings" panose="05000000000000000000" pitchFamily="2" charset="2"/>
              </a:rPr>
              <a:t>downsample</a:t>
            </a:r>
            <a:r>
              <a:rPr lang="en-US" sz="2000" dirty="0">
                <a:sym typeface="Wingdings" panose="05000000000000000000" pitchFamily="2" charset="2"/>
              </a:rPr>
              <a:t> the data</a:t>
            </a:r>
          </a:p>
          <a:p>
            <a:r>
              <a:rPr lang="en-US" sz="2000" dirty="0">
                <a:sym typeface="Wingdings" panose="05000000000000000000" pitchFamily="2" charset="2"/>
              </a:rPr>
              <a:t>Average pooling</a:t>
            </a:r>
          </a:p>
          <a:p>
            <a:r>
              <a:rPr lang="en-US" sz="2000" dirty="0">
                <a:sym typeface="Wingdings" panose="05000000000000000000" pitchFamily="2" charset="2"/>
              </a:rPr>
              <a:t>Max pooling</a:t>
            </a:r>
          </a:p>
          <a:p>
            <a:endParaRPr lang="en-US" sz="2000" dirty="0">
              <a:sym typeface="Wingdings" panose="05000000000000000000" pitchFamily="2" charset="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90FC7F-EA3E-48AD-BBE3-C1CAC38D847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29</a:t>
            </a:fld>
            <a:endParaRPr lang="nl-BE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476D3E7-CE2A-4C43-B82E-8C248CDA39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4729255"/>
              </p:ext>
            </p:extLst>
          </p:nvPr>
        </p:nvGraphicFramePr>
        <p:xfrm>
          <a:off x="8169174" y="552852"/>
          <a:ext cx="2701924" cy="22302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75481">
                  <a:extLst>
                    <a:ext uri="{9D8B030D-6E8A-4147-A177-3AD203B41FA5}">
                      <a16:colId xmlns:a16="http://schemas.microsoft.com/office/drawing/2014/main" val="45625418"/>
                    </a:ext>
                  </a:extLst>
                </a:gridCol>
                <a:gridCol w="675481">
                  <a:extLst>
                    <a:ext uri="{9D8B030D-6E8A-4147-A177-3AD203B41FA5}">
                      <a16:colId xmlns:a16="http://schemas.microsoft.com/office/drawing/2014/main" val="1260311165"/>
                    </a:ext>
                  </a:extLst>
                </a:gridCol>
                <a:gridCol w="675481">
                  <a:extLst>
                    <a:ext uri="{9D8B030D-6E8A-4147-A177-3AD203B41FA5}">
                      <a16:colId xmlns:a16="http://schemas.microsoft.com/office/drawing/2014/main" val="3651884711"/>
                    </a:ext>
                  </a:extLst>
                </a:gridCol>
                <a:gridCol w="675481">
                  <a:extLst>
                    <a:ext uri="{9D8B030D-6E8A-4147-A177-3AD203B41FA5}">
                      <a16:colId xmlns:a16="http://schemas.microsoft.com/office/drawing/2014/main" val="991281219"/>
                    </a:ext>
                  </a:extLst>
                </a:gridCol>
              </a:tblGrid>
              <a:tr h="557570"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7328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7328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7328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7328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5180111"/>
                  </a:ext>
                </a:extLst>
              </a:tr>
              <a:tr h="557570"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7328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7328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7328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7328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304209"/>
                  </a:ext>
                </a:extLst>
              </a:tr>
              <a:tr h="557570"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7328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7328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7328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7328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850190"/>
                  </a:ext>
                </a:extLst>
              </a:tr>
              <a:tr h="557570"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7328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7328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7328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7328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6380572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0CBCD205-D36D-43D9-9813-BB07EE9922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1689789"/>
              </p:ext>
            </p:extLst>
          </p:nvPr>
        </p:nvGraphicFramePr>
        <p:xfrm>
          <a:off x="7259638" y="1457306"/>
          <a:ext cx="2701924" cy="22302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75481">
                  <a:extLst>
                    <a:ext uri="{9D8B030D-6E8A-4147-A177-3AD203B41FA5}">
                      <a16:colId xmlns:a16="http://schemas.microsoft.com/office/drawing/2014/main" val="45625418"/>
                    </a:ext>
                  </a:extLst>
                </a:gridCol>
                <a:gridCol w="675481">
                  <a:extLst>
                    <a:ext uri="{9D8B030D-6E8A-4147-A177-3AD203B41FA5}">
                      <a16:colId xmlns:a16="http://schemas.microsoft.com/office/drawing/2014/main" val="1260311165"/>
                    </a:ext>
                  </a:extLst>
                </a:gridCol>
                <a:gridCol w="675481">
                  <a:extLst>
                    <a:ext uri="{9D8B030D-6E8A-4147-A177-3AD203B41FA5}">
                      <a16:colId xmlns:a16="http://schemas.microsoft.com/office/drawing/2014/main" val="3651884711"/>
                    </a:ext>
                  </a:extLst>
                </a:gridCol>
                <a:gridCol w="675481">
                  <a:extLst>
                    <a:ext uri="{9D8B030D-6E8A-4147-A177-3AD203B41FA5}">
                      <a16:colId xmlns:a16="http://schemas.microsoft.com/office/drawing/2014/main" val="991281219"/>
                    </a:ext>
                  </a:extLst>
                </a:gridCol>
              </a:tblGrid>
              <a:tr h="557570"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588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588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588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588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5180111"/>
                  </a:ext>
                </a:extLst>
              </a:tr>
              <a:tr h="557570"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588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588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588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588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304209"/>
                  </a:ext>
                </a:extLst>
              </a:tr>
              <a:tr h="557570"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588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588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588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588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850190"/>
                  </a:ext>
                </a:extLst>
              </a:tr>
              <a:tr h="557570"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588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588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588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588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6380572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F8E7A90F-ABDF-467A-B653-09FAFB9500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3068805"/>
              </p:ext>
            </p:extLst>
          </p:nvPr>
        </p:nvGraphicFramePr>
        <p:xfrm>
          <a:off x="6948791" y="1717352"/>
          <a:ext cx="2701924" cy="22302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75481">
                  <a:extLst>
                    <a:ext uri="{9D8B030D-6E8A-4147-A177-3AD203B41FA5}">
                      <a16:colId xmlns:a16="http://schemas.microsoft.com/office/drawing/2014/main" val="45625418"/>
                    </a:ext>
                  </a:extLst>
                </a:gridCol>
                <a:gridCol w="675481">
                  <a:extLst>
                    <a:ext uri="{9D8B030D-6E8A-4147-A177-3AD203B41FA5}">
                      <a16:colId xmlns:a16="http://schemas.microsoft.com/office/drawing/2014/main" val="1260311165"/>
                    </a:ext>
                  </a:extLst>
                </a:gridCol>
                <a:gridCol w="675481">
                  <a:extLst>
                    <a:ext uri="{9D8B030D-6E8A-4147-A177-3AD203B41FA5}">
                      <a16:colId xmlns:a16="http://schemas.microsoft.com/office/drawing/2014/main" val="3651884711"/>
                    </a:ext>
                  </a:extLst>
                </a:gridCol>
                <a:gridCol w="675481">
                  <a:extLst>
                    <a:ext uri="{9D8B030D-6E8A-4147-A177-3AD203B41FA5}">
                      <a16:colId xmlns:a16="http://schemas.microsoft.com/office/drawing/2014/main" val="991281219"/>
                    </a:ext>
                  </a:extLst>
                </a:gridCol>
              </a:tblGrid>
              <a:tr h="557570"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993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993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993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99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5180111"/>
                  </a:ext>
                </a:extLst>
              </a:tr>
              <a:tr h="557570"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993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993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993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99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304209"/>
                  </a:ext>
                </a:extLst>
              </a:tr>
              <a:tr h="557570"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993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993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993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99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850190"/>
                  </a:ext>
                </a:extLst>
              </a:tr>
              <a:tr h="557570"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993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993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993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99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6380572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336ACBE0-F825-47B5-BD15-117547F74E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1308546"/>
              </p:ext>
            </p:extLst>
          </p:nvPr>
        </p:nvGraphicFramePr>
        <p:xfrm>
          <a:off x="6682025" y="1977397"/>
          <a:ext cx="2701924" cy="22302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75481">
                  <a:extLst>
                    <a:ext uri="{9D8B030D-6E8A-4147-A177-3AD203B41FA5}">
                      <a16:colId xmlns:a16="http://schemas.microsoft.com/office/drawing/2014/main" val="45625418"/>
                    </a:ext>
                  </a:extLst>
                </a:gridCol>
                <a:gridCol w="675481">
                  <a:extLst>
                    <a:ext uri="{9D8B030D-6E8A-4147-A177-3AD203B41FA5}">
                      <a16:colId xmlns:a16="http://schemas.microsoft.com/office/drawing/2014/main" val="1260311165"/>
                    </a:ext>
                  </a:extLst>
                </a:gridCol>
                <a:gridCol w="675481">
                  <a:extLst>
                    <a:ext uri="{9D8B030D-6E8A-4147-A177-3AD203B41FA5}">
                      <a16:colId xmlns:a16="http://schemas.microsoft.com/office/drawing/2014/main" val="3651884711"/>
                    </a:ext>
                  </a:extLst>
                </a:gridCol>
                <a:gridCol w="675481">
                  <a:extLst>
                    <a:ext uri="{9D8B030D-6E8A-4147-A177-3AD203B41FA5}">
                      <a16:colId xmlns:a16="http://schemas.microsoft.com/office/drawing/2014/main" val="991281219"/>
                    </a:ext>
                  </a:extLst>
                </a:gridCol>
              </a:tblGrid>
              <a:tr h="557570"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2272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2272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2272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2272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5180111"/>
                  </a:ext>
                </a:extLst>
              </a:tr>
              <a:tr h="557570"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2272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2272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2272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2272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304209"/>
                  </a:ext>
                </a:extLst>
              </a:tr>
              <a:tr h="557570"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2272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2272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2272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2272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850190"/>
                  </a:ext>
                </a:extLst>
              </a:tr>
              <a:tr h="557570"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2272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2272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2272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2272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6380572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5AC4F711-6B75-4F6D-A0D0-4B189C5948C6}"/>
              </a:ext>
            </a:extLst>
          </p:cNvPr>
          <p:cNvSpPr txBox="1"/>
          <p:nvPr/>
        </p:nvSpPr>
        <p:spPr>
          <a:xfrm rot="18900000">
            <a:off x="9976702" y="2861705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…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CCE51707-2274-44EA-9376-1F8E67F674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6115344"/>
              </p:ext>
            </p:extLst>
          </p:nvPr>
        </p:nvGraphicFramePr>
        <p:xfrm>
          <a:off x="10195617" y="3964134"/>
          <a:ext cx="1350962" cy="11151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75481">
                  <a:extLst>
                    <a:ext uri="{9D8B030D-6E8A-4147-A177-3AD203B41FA5}">
                      <a16:colId xmlns:a16="http://schemas.microsoft.com/office/drawing/2014/main" val="45625418"/>
                    </a:ext>
                  </a:extLst>
                </a:gridCol>
                <a:gridCol w="675481">
                  <a:extLst>
                    <a:ext uri="{9D8B030D-6E8A-4147-A177-3AD203B41FA5}">
                      <a16:colId xmlns:a16="http://schemas.microsoft.com/office/drawing/2014/main" val="1260311165"/>
                    </a:ext>
                  </a:extLst>
                </a:gridCol>
              </a:tblGrid>
              <a:tr h="557570"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7328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7328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850190"/>
                  </a:ext>
                </a:extLst>
              </a:tr>
              <a:tr h="557570"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7328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7328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6380572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CD0632EA-E312-4688-8F37-5221705987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8975157"/>
              </p:ext>
            </p:extLst>
          </p:nvPr>
        </p:nvGraphicFramePr>
        <p:xfrm>
          <a:off x="9286081" y="4868588"/>
          <a:ext cx="1350962" cy="11151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75481">
                  <a:extLst>
                    <a:ext uri="{9D8B030D-6E8A-4147-A177-3AD203B41FA5}">
                      <a16:colId xmlns:a16="http://schemas.microsoft.com/office/drawing/2014/main" val="45625418"/>
                    </a:ext>
                  </a:extLst>
                </a:gridCol>
                <a:gridCol w="675481">
                  <a:extLst>
                    <a:ext uri="{9D8B030D-6E8A-4147-A177-3AD203B41FA5}">
                      <a16:colId xmlns:a16="http://schemas.microsoft.com/office/drawing/2014/main" val="1260311165"/>
                    </a:ext>
                  </a:extLst>
                </a:gridCol>
              </a:tblGrid>
              <a:tr h="557570"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588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588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850190"/>
                  </a:ext>
                </a:extLst>
              </a:tr>
              <a:tr h="557570"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588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588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6380572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3DE17236-D286-4D34-A42A-38AD350F32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647001"/>
              </p:ext>
            </p:extLst>
          </p:nvPr>
        </p:nvGraphicFramePr>
        <p:xfrm>
          <a:off x="8975234" y="5128634"/>
          <a:ext cx="1350962" cy="11151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75481">
                  <a:extLst>
                    <a:ext uri="{9D8B030D-6E8A-4147-A177-3AD203B41FA5}">
                      <a16:colId xmlns:a16="http://schemas.microsoft.com/office/drawing/2014/main" val="45625418"/>
                    </a:ext>
                  </a:extLst>
                </a:gridCol>
                <a:gridCol w="675481">
                  <a:extLst>
                    <a:ext uri="{9D8B030D-6E8A-4147-A177-3AD203B41FA5}">
                      <a16:colId xmlns:a16="http://schemas.microsoft.com/office/drawing/2014/main" val="1260311165"/>
                    </a:ext>
                  </a:extLst>
                </a:gridCol>
              </a:tblGrid>
              <a:tr h="557570"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993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99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850190"/>
                  </a:ext>
                </a:extLst>
              </a:tr>
              <a:tr h="557570"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993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99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6380572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A839CB20-E6C8-4571-9F44-1D381C8DE6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5042203"/>
              </p:ext>
            </p:extLst>
          </p:nvPr>
        </p:nvGraphicFramePr>
        <p:xfrm>
          <a:off x="8708468" y="5388679"/>
          <a:ext cx="1350962" cy="11151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75481">
                  <a:extLst>
                    <a:ext uri="{9D8B030D-6E8A-4147-A177-3AD203B41FA5}">
                      <a16:colId xmlns:a16="http://schemas.microsoft.com/office/drawing/2014/main" val="45625418"/>
                    </a:ext>
                  </a:extLst>
                </a:gridCol>
                <a:gridCol w="675481">
                  <a:extLst>
                    <a:ext uri="{9D8B030D-6E8A-4147-A177-3AD203B41FA5}">
                      <a16:colId xmlns:a16="http://schemas.microsoft.com/office/drawing/2014/main" val="1260311165"/>
                    </a:ext>
                  </a:extLst>
                </a:gridCol>
              </a:tblGrid>
              <a:tr h="557570"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2272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2272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850190"/>
                  </a:ext>
                </a:extLst>
              </a:tr>
              <a:tr h="557570"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2272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2272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6380572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A3A43DA8-17AC-406B-A6DE-0F38217CD5B4}"/>
              </a:ext>
            </a:extLst>
          </p:cNvPr>
          <p:cNvSpPr txBox="1"/>
          <p:nvPr/>
        </p:nvSpPr>
        <p:spPr>
          <a:xfrm rot="18900000">
            <a:off x="10619050" y="5134214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…</a:t>
            </a:r>
          </a:p>
        </p:txBody>
      </p:sp>
      <p:sp>
        <p:nvSpPr>
          <p:cNvPr id="16" name="Arrow: Bent 15">
            <a:extLst>
              <a:ext uri="{FF2B5EF4-FFF2-40B4-BE49-F238E27FC236}">
                <a16:creationId xmlns:a16="http://schemas.microsoft.com/office/drawing/2014/main" id="{00C22577-EBDD-4E5C-AE4D-C69C9F4A0CC2}"/>
              </a:ext>
            </a:extLst>
          </p:cNvPr>
          <p:cNvSpPr/>
          <p:nvPr/>
        </p:nvSpPr>
        <p:spPr>
          <a:xfrm flipV="1">
            <a:off x="7957553" y="4494386"/>
            <a:ext cx="673702" cy="744530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1714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Overview</a:t>
            </a:r>
            <a:endParaRPr/>
          </a:p>
        </p:txBody>
      </p:sp>
      <p:sp>
        <p:nvSpPr>
          <p:cNvPr id="122" name="Google Shape;122;p13"/>
          <p:cNvSpPr txBox="1">
            <a:spLocks noGrp="1"/>
          </p:cNvSpPr>
          <p:nvPr>
            <p:ph type="body" idx="1"/>
          </p:nvPr>
        </p:nvSpPr>
        <p:spPr>
          <a:xfrm>
            <a:off x="838200" y="1841775"/>
            <a:ext cx="5257800" cy="4274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064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AutoNum type="arabicPeriod"/>
            </a:pPr>
            <a:r>
              <a:rPr lang="nl-BE" dirty="0" err="1"/>
              <a:t>Introduction</a:t>
            </a:r>
            <a:endParaRPr dirty="0"/>
          </a:p>
          <a:p>
            <a:pPr marL="45720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nl-BE" dirty="0" err="1"/>
              <a:t>Convolution</a:t>
            </a:r>
            <a:endParaRPr dirty="0"/>
          </a:p>
          <a:p>
            <a:pPr marL="45720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nl-BE" dirty="0" err="1"/>
              <a:t>Convolutional</a:t>
            </a:r>
            <a:r>
              <a:rPr lang="nl-BE" dirty="0"/>
              <a:t> </a:t>
            </a:r>
            <a:r>
              <a:rPr lang="nl-BE" dirty="0" err="1"/>
              <a:t>Neural</a:t>
            </a:r>
            <a:r>
              <a:rPr lang="nl-BE" dirty="0"/>
              <a:t> Networks </a:t>
            </a:r>
            <a:r>
              <a:rPr lang="nl-BE" dirty="0" err="1"/>
              <a:t>for</a:t>
            </a:r>
            <a:r>
              <a:rPr lang="nl-BE" dirty="0"/>
              <a:t> </a:t>
            </a:r>
            <a:r>
              <a:rPr lang="nl-BE" dirty="0" err="1"/>
              <a:t>Classification</a:t>
            </a:r>
            <a:endParaRPr lang="nl-BE" dirty="0"/>
          </a:p>
          <a:p>
            <a:pPr marL="45720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nl-BE" dirty="0" err="1"/>
              <a:t>Exercises</a:t>
            </a:r>
            <a:endParaRPr dirty="0"/>
          </a:p>
          <a:p>
            <a:pPr marL="45720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nl-BE" dirty="0" err="1"/>
              <a:t>Convolutional</a:t>
            </a:r>
            <a:r>
              <a:rPr lang="nl-BE" dirty="0"/>
              <a:t> </a:t>
            </a:r>
            <a:r>
              <a:rPr lang="nl-BE" dirty="0" err="1"/>
              <a:t>Neural</a:t>
            </a:r>
            <a:r>
              <a:rPr lang="nl-BE" dirty="0"/>
              <a:t> Networks </a:t>
            </a:r>
            <a:r>
              <a:rPr lang="nl-BE" dirty="0" err="1"/>
              <a:t>for</a:t>
            </a:r>
            <a:r>
              <a:rPr lang="nl-BE" dirty="0"/>
              <a:t> </a:t>
            </a:r>
            <a:r>
              <a:rPr lang="en-US" dirty="0"/>
              <a:t>Segmentation</a:t>
            </a:r>
          </a:p>
          <a:p>
            <a:pPr marL="45720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nl-BE" dirty="0" err="1"/>
              <a:t>Exercises</a:t>
            </a:r>
            <a:endParaRPr dirty="0"/>
          </a:p>
        </p:txBody>
      </p:sp>
      <p:sp>
        <p:nvSpPr>
          <p:cNvPr id="123" name="Google Shape;123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3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B8DAB-4CFF-459E-B0E1-0EC16CAEE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Pooling layer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BE686017-CB31-4922-AD56-DEED0153B7B4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50800" indent="0">
                  <a:buNone/>
                </a:pPr>
                <a:r>
                  <a:rPr lang="en-US" dirty="0"/>
                  <a:t>Example: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2×2</m:t>
                    </m:r>
                  </m:oMath>
                </a14:m>
                <a:r>
                  <a:rPr lang="en-US" dirty="0"/>
                  <a:t> max-pooling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BE686017-CB31-4922-AD56-DEED0153B7B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15DCD6-65D7-45BC-96A5-2EC0E670C6E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30</a:t>
            </a:fld>
            <a:endParaRPr lang="nl-BE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602B2E0-89E3-45A1-9117-851BDCF634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1888231"/>
              </p:ext>
            </p:extLst>
          </p:nvPr>
        </p:nvGraphicFramePr>
        <p:xfrm>
          <a:off x="2333018" y="2890777"/>
          <a:ext cx="2701924" cy="22302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75481">
                  <a:extLst>
                    <a:ext uri="{9D8B030D-6E8A-4147-A177-3AD203B41FA5}">
                      <a16:colId xmlns:a16="http://schemas.microsoft.com/office/drawing/2014/main" val="45625418"/>
                    </a:ext>
                  </a:extLst>
                </a:gridCol>
                <a:gridCol w="675481">
                  <a:extLst>
                    <a:ext uri="{9D8B030D-6E8A-4147-A177-3AD203B41FA5}">
                      <a16:colId xmlns:a16="http://schemas.microsoft.com/office/drawing/2014/main" val="1260311165"/>
                    </a:ext>
                  </a:extLst>
                </a:gridCol>
                <a:gridCol w="675481">
                  <a:extLst>
                    <a:ext uri="{9D8B030D-6E8A-4147-A177-3AD203B41FA5}">
                      <a16:colId xmlns:a16="http://schemas.microsoft.com/office/drawing/2014/main" val="3651884711"/>
                    </a:ext>
                  </a:extLst>
                </a:gridCol>
                <a:gridCol w="675481">
                  <a:extLst>
                    <a:ext uri="{9D8B030D-6E8A-4147-A177-3AD203B41FA5}">
                      <a16:colId xmlns:a16="http://schemas.microsoft.com/office/drawing/2014/main" val="991281219"/>
                    </a:ext>
                  </a:extLst>
                </a:gridCol>
              </a:tblGrid>
              <a:tr h="55757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</a:t>
                      </a:r>
                    </a:p>
                  </a:txBody>
                  <a:tcPr marL="137483" marR="137483" marT="68741" marB="687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0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5180111"/>
                  </a:ext>
                </a:extLst>
              </a:tr>
              <a:tr h="55757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</a:p>
                  </a:txBody>
                  <a:tcPr marL="137483" marR="137483" marT="68741" marB="687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3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304209"/>
                  </a:ext>
                </a:extLst>
              </a:tr>
              <a:tr h="55757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</a:p>
                  </a:txBody>
                  <a:tcPr marL="137483" marR="137483" marT="68741" marB="687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3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850190"/>
                  </a:ext>
                </a:extLst>
              </a:tr>
              <a:tr h="55757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</a:p>
                  </a:txBody>
                  <a:tcPr marL="137483" marR="137483" marT="68741" marB="687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3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3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4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6380572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9F67E97-5DC2-4E48-A850-608F6DAC30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5272106"/>
              </p:ext>
            </p:extLst>
          </p:nvPr>
        </p:nvGraphicFramePr>
        <p:xfrm>
          <a:off x="8355787" y="3448347"/>
          <a:ext cx="1350962" cy="11151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75481">
                  <a:extLst>
                    <a:ext uri="{9D8B030D-6E8A-4147-A177-3AD203B41FA5}">
                      <a16:colId xmlns:a16="http://schemas.microsoft.com/office/drawing/2014/main" val="45625418"/>
                    </a:ext>
                  </a:extLst>
                </a:gridCol>
                <a:gridCol w="675481">
                  <a:extLst>
                    <a:ext uri="{9D8B030D-6E8A-4147-A177-3AD203B41FA5}">
                      <a16:colId xmlns:a16="http://schemas.microsoft.com/office/drawing/2014/main" val="1260311165"/>
                    </a:ext>
                  </a:extLst>
                </a:gridCol>
              </a:tblGrid>
              <a:tr h="55757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3</a:t>
                      </a:r>
                    </a:p>
                  </a:txBody>
                  <a:tcPr marL="137483" marR="137483" marT="68741" marB="687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A19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A19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304209"/>
                  </a:ext>
                </a:extLst>
              </a:tr>
              <a:tr h="557570"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A19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A19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850190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1AFF56CC-BD1E-4472-AFCB-7B83959617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4379109"/>
              </p:ext>
            </p:extLst>
          </p:nvPr>
        </p:nvGraphicFramePr>
        <p:xfrm>
          <a:off x="2333018" y="2890777"/>
          <a:ext cx="1350962" cy="11151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75481">
                  <a:extLst>
                    <a:ext uri="{9D8B030D-6E8A-4147-A177-3AD203B41FA5}">
                      <a16:colId xmlns:a16="http://schemas.microsoft.com/office/drawing/2014/main" val="45625418"/>
                    </a:ext>
                  </a:extLst>
                </a:gridCol>
                <a:gridCol w="675481">
                  <a:extLst>
                    <a:ext uri="{9D8B030D-6E8A-4147-A177-3AD203B41FA5}">
                      <a16:colId xmlns:a16="http://schemas.microsoft.com/office/drawing/2014/main" val="1260311165"/>
                    </a:ext>
                  </a:extLst>
                </a:gridCol>
              </a:tblGrid>
              <a:tr h="557570">
                <a:tc>
                  <a:txBody>
                    <a:bodyPr/>
                    <a:lstStyle/>
                    <a:p>
                      <a:pPr algn="r"/>
                      <a:endParaRPr lang="en-US" sz="1200" dirty="0">
                        <a:solidFill>
                          <a:schemeClr val="accent6">
                            <a:lumMod val="95000"/>
                          </a:schemeClr>
                        </a:solidFill>
                      </a:endParaRPr>
                    </a:p>
                  </a:txBody>
                  <a:tcPr marL="137483" marR="137483" marT="68741" marB="68741" anchor="b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  <a:alpha val="5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200" dirty="0">
                        <a:solidFill>
                          <a:schemeClr val="accent6">
                            <a:lumMod val="95000"/>
                          </a:schemeClr>
                        </a:solidFill>
                      </a:endParaRPr>
                    </a:p>
                  </a:txBody>
                  <a:tcPr marL="137483" marR="137483" marT="68741" marB="68741" anchor="b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  <a:alpha val="50196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5180111"/>
                  </a:ext>
                </a:extLst>
              </a:tr>
              <a:tr h="557570">
                <a:tc>
                  <a:txBody>
                    <a:bodyPr/>
                    <a:lstStyle/>
                    <a:p>
                      <a:pPr algn="r"/>
                      <a:endParaRPr lang="en-US" sz="1200" dirty="0">
                        <a:solidFill>
                          <a:schemeClr val="accent6">
                            <a:lumMod val="95000"/>
                          </a:schemeClr>
                        </a:solidFill>
                      </a:endParaRPr>
                    </a:p>
                  </a:txBody>
                  <a:tcPr marL="137483" marR="137483" marT="68741" marB="68741" anchor="b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  <a:alpha val="5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200" dirty="0">
                        <a:solidFill>
                          <a:schemeClr val="accent6">
                            <a:lumMod val="95000"/>
                          </a:schemeClr>
                        </a:solidFill>
                      </a:endParaRPr>
                    </a:p>
                  </a:txBody>
                  <a:tcPr marL="137483" marR="137483" marT="68741" marB="68741" anchor="b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  <a:alpha val="50196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304209"/>
                  </a:ext>
                </a:extLst>
              </a:tr>
            </a:tbl>
          </a:graphicData>
        </a:graphic>
      </p:graphicFrame>
      <p:sp>
        <p:nvSpPr>
          <p:cNvPr id="8" name="Arrow: Right 7">
            <a:extLst>
              <a:ext uri="{FF2B5EF4-FFF2-40B4-BE49-F238E27FC236}">
                <a16:creationId xmlns:a16="http://schemas.microsoft.com/office/drawing/2014/main" id="{EE06CADE-6C50-49AD-919B-599C9C5AF4A5}"/>
              </a:ext>
            </a:extLst>
          </p:cNvPr>
          <p:cNvSpPr/>
          <p:nvPr/>
        </p:nvSpPr>
        <p:spPr>
          <a:xfrm>
            <a:off x="6484091" y="3796772"/>
            <a:ext cx="729574" cy="41829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2191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B8DAB-4CFF-459E-B0E1-0EC16CAEE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Pooling layer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BE686017-CB31-4922-AD56-DEED0153B7B4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50800" indent="0">
                  <a:buNone/>
                </a:pPr>
                <a:r>
                  <a:rPr lang="en-US" dirty="0"/>
                  <a:t>Example: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2×2</m:t>
                    </m:r>
                  </m:oMath>
                </a14:m>
                <a:r>
                  <a:rPr lang="en-US" dirty="0"/>
                  <a:t> max-pooling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BE686017-CB31-4922-AD56-DEED0153B7B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15DCD6-65D7-45BC-96A5-2EC0E670C6E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31</a:t>
            </a:fld>
            <a:endParaRPr lang="nl-BE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602B2E0-89E3-45A1-9117-851BDCF63444}"/>
              </a:ext>
            </a:extLst>
          </p:cNvPr>
          <p:cNvGraphicFramePr>
            <a:graphicFrameLocks noGrp="1"/>
          </p:cNvGraphicFramePr>
          <p:nvPr/>
        </p:nvGraphicFramePr>
        <p:xfrm>
          <a:off x="2333018" y="2890777"/>
          <a:ext cx="2701924" cy="22302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75481">
                  <a:extLst>
                    <a:ext uri="{9D8B030D-6E8A-4147-A177-3AD203B41FA5}">
                      <a16:colId xmlns:a16="http://schemas.microsoft.com/office/drawing/2014/main" val="45625418"/>
                    </a:ext>
                  </a:extLst>
                </a:gridCol>
                <a:gridCol w="675481">
                  <a:extLst>
                    <a:ext uri="{9D8B030D-6E8A-4147-A177-3AD203B41FA5}">
                      <a16:colId xmlns:a16="http://schemas.microsoft.com/office/drawing/2014/main" val="1260311165"/>
                    </a:ext>
                  </a:extLst>
                </a:gridCol>
                <a:gridCol w="675481">
                  <a:extLst>
                    <a:ext uri="{9D8B030D-6E8A-4147-A177-3AD203B41FA5}">
                      <a16:colId xmlns:a16="http://schemas.microsoft.com/office/drawing/2014/main" val="3651884711"/>
                    </a:ext>
                  </a:extLst>
                </a:gridCol>
                <a:gridCol w="675481">
                  <a:extLst>
                    <a:ext uri="{9D8B030D-6E8A-4147-A177-3AD203B41FA5}">
                      <a16:colId xmlns:a16="http://schemas.microsoft.com/office/drawing/2014/main" val="991281219"/>
                    </a:ext>
                  </a:extLst>
                </a:gridCol>
              </a:tblGrid>
              <a:tr h="55757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</a:t>
                      </a:r>
                    </a:p>
                  </a:txBody>
                  <a:tcPr marL="137483" marR="137483" marT="68741" marB="687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0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5180111"/>
                  </a:ext>
                </a:extLst>
              </a:tr>
              <a:tr h="55757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</a:p>
                  </a:txBody>
                  <a:tcPr marL="137483" marR="137483" marT="68741" marB="687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3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304209"/>
                  </a:ext>
                </a:extLst>
              </a:tr>
              <a:tr h="55757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</a:p>
                  </a:txBody>
                  <a:tcPr marL="137483" marR="137483" marT="68741" marB="687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3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850190"/>
                  </a:ext>
                </a:extLst>
              </a:tr>
              <a:tr h="55757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</a:p>
                  </a:txBody>
                  <a:tcPr marL="137483" marR="137483" marT="68741" marB="687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3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3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4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6380572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9F67E97-5DC2-4E48-A850-608F6DAC30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6027549"/>
              </p:ext>
            </p:extLst>
          </p:nvPr>
        </p:nvGraphicFramePr>
        <p:xfrm>
          <a:off x="8355787" y="3448347"/>
          <a:ext cx="1350962" cy="11151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75481">
                  <a:extLst>
                    <a:ext uri="{9D8B030D-6E8A-4147-A177-3AD203B41FA5}">
                      <a16:colId xmlns:a16="http://schemas.microsoft.com/office/drawing/2014/main" val="45625418"/>
                    </a:ext>
                  </a:extLst>
                </a:gridCol>
                <a:gridCol w="675481">
                  <a:extLst>
                    <a:ext uri="{9D8B030D-6E8A-4147-A177-3AD203B41FA5}">
                      <a16:colId xmlns:a16="http://schemas.microsoft.com/office/drawing/2014/main" val="1260311165"/>
                    </a:ext>
                  </a:extLst>
                </a:gridCol>
              </a:tblGrid>
              <a:tr h="557570">
                <a:tc>
                  <a:txBody>
                    <a:bodyPr/>
                    <a:lstStyle/>
                    <a:p>
                      <a:pPr algn="ctr"/>
                      <a:r>
                        <a:rPr lang="en-US" sz="2100"/>
                        <a:t>3</a:t>
                      </a:r>
                      <a:endParaRPr lang="en-US" sz="2100" dirty="0"/>
                    </a:p>
                  </a:txBody>
                  <a:tcPr marL="137483" marR="137483" marT="68741" marB="687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A19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</a:p>
                  </a:txBody>
                  <a:tcPr marL="137483" marR="137483" marT="68741" marB="687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A19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304209"/>
                  </a:ext>
                </a:extLst>
              </a:tr>
              <a:tr h="557570"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A19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A19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850190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1AFF56CC-BD1E-4472-AFCB-7B83959617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1425516"/>
              </p:ext>
            </p:extLst>
          </p:nvPr>
        </p:nvGraphicFramePr>
        <p:xfrm>
          <a:off x="3683980" y="2890777"/>
          <a:ext cx="1350962" cy="11151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75481">
                  <a:extLst>
                    <a:ext uri="{9D8B030D-6E8A-4147-A177-3AD203B41FA5}">
                      <a16:colId xmlns:a16="http://schemas.microsoft.com/office/drawing/2014/main" val="45625418"/>
                    </a:ext>
                  </a:extLst>
                </a:gridCol>
                <a:gridCol w="675481">
                  <a:extLst>
                    <a:ext uri="{9D8B030D-6E8A-4147-A177-3AD203B41FA5}">
                      <a16:colId xmlns:a16="http://schemas.microsoft.com/office/drawing/2014/main" val="1260311165"/>
                    </a:ext>
                  </a:extLst>
                </a:gridCol>
              </a:tblGrid>
              <a:tr h="557570">
                <a:tc>
                  <a:txBody>
                    <a:bodyPr/>
                    <a:lstStyle/>
                    <a:p>
                      <a:pPr algn="r"/>
                      <a:endParaRPr lang="en-US" sz="1200" dirty="0">
                        <a:solidFill>
                          <a:schemeClr val="accent6">
                            <a:lumMod val="95000"/>
                          </a:schemeClr>
                        </a:solidFill>
                      </a:endParaRPr>
                    </a:p>
                  </a:txBody>
                  <a:tcPr marL="137483" marR="137483" marT="68741" marB="68741" anchor="b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  <a:alpha val="5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200" dirty="0">
                        <a:solidFill>
                          <a:schemeClr val="accent6">
                            <a:lumMod val="95000"/>
                          </a:schemeClr>
                        </a:solidFill>
                      </a:endParaRPr>
                    </a:p>
                  </a:txBody>
                  <a:tcPr marL="137483" marR="137483" marT="68741" marB="68741" anchor="b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  <a:alpha val="50196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5180111"/>
                  </a:ext>
                </a:extLst>
              </a:tr>
              <a:tr h="557570">
                <a:tc>
                  <a:txBody>
                    <a:bodyPr/>
                    <a:lstStyle/>
                    <a:p>
                      <a:pPr algn="r"/>
                      <a:endParaRPr lang="en-US" sz="1200" dirty="0">
                        <a:solidFill>
                          <a:schemeClr val="accent6">
                            <a:lumMod val="95000"/>
                          </a:schemeClr>
                        </a:solidFill>
                      </a:endParaRPr>
                    </a:p>
                  </a:txBody>
                  <a:tcPr marL="137483" marR="137483" marT="68741" marB="68741" anchor="b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  <a:alpha val="5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200" dirty="0">
                        <a:solidFill>
                          <a:schemeClr val="accent6">
                            <a:lumMod val="95000"/>
                          </a:schemeClr>
                        </a:solidFill>
                      </a:endParaRPr>
                    </a:p>
                  </a:txBody>
                  <a:tcPr marL="137483" marR="137483" marT="68741" marB="68741" anchor="b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  <a:alpha val="50196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304209"/>
                  </a:ext>
                </a:extLst>
              </a:tr>
            </a:tbl>
          </a:graphicData>
        </a:graphic>
      </p:graphicFrame>
      <p:sp>
        <p:nvSpPr>
          <p:cNvPr id="8" name="Arrow: Right 7">
            <a:extLst>
              <a:ext uri="{FF2B5EF4-FFF2-40B4-BE49-F238E27FC236}">
                <a16:creationId xmlns:a16="http://schemas.microsoft.com/office/drawing/2014/main" id="{0F9F56D3-0E3E-4957-8789-D6BC6F0C1B7E}"/>
              </a:ext>
            </a:extLst>
          </p:cNvPr>
          <p:cNvSpPr/>
          <p:nvPr/>
        </p:nvSpPr>
        <p:spPr>
          <a:xfrm>
            <a:off x="6484091" y="3796772"/>
            <a:ext cx="729574" cy="41829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8731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B8DAB-4CFF-459E-B0E1-0EC16CAEE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Pooling layer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BE686017-CB31-4922-AD56-DEED0153B7B4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50800" indent="0">
                  <a:buNone/>
                </a:pPr>
                <a:r>
                  <a:rPr lang="en-US" dirty="0"/>
                  <a:t>Example: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2×2</m:t>
                    </m:r>
                  </m:oMath>
                </a14:m>
                <a:r>
                  <a:rPr lang="en-US" dirty="0"/>
                  <a:t> max-pooling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BE686017-CB31-4922-AD56-DEED0153B7B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15DCD6-65D7-45BC-96A5-2EC0E670C6E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32</a:t>
            </a:fld>
            <a:endParaRPr lang="nl-BE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602B2E0-89E3-45A1-9117-851BDCF63444}"/>
              </a:ext>
            </a:extLst>
          </p:cNvPr>
          <p:cNvGraphicFramePr>
            <a:graphicFrameLocks noGrp="1"/>
          </p:cNvGraphicFramePr>
          <p:nvPr/>
        </p:nvGraphicFramePr>
        <p:xfrm>
          <a:off x="2333018" y="2890777"/>
          <a:ext cx="2701924" cy="22302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75481">
                  <a:extLst>
                    <a:ext uri="{9D8B030D-6E8A-4147-A177-3AD203B41FA5}">
                      <a16:colId xmlns:a16="http://schemas.microsoft.com/office/drawing/2014/main" val="45625418"/>
                    </a:ext>
                  </a:extLst>
                </a:gridCol>
                <a:gridCol w="675481">
                  <a:extLst>
                    <a:ext uri="{9D8B030D-6E8A-4147-A177-3AD203B41FA5}">
                      <a16:colId xmlns:a16="http://schemas.microsoft.com/office/drawing/2014/main" val="1260311165"/>
                    </a:ext>
                  </a:extLst>
                </a:gridCol>
                <a:gridCol w="675481">
                  <a:extLst>
                    <a:ext uri="{9D8B030D-6E8A-4147-A177-3AD203B41FA5}">
                      <a16:colId xmlns:a16="http://schemas.microsoft.com/office/drawing/2014/main" val="3651884711"/>
                    </a:ext>
                  </a:extLst>
                </a:gridCol>
                <a:gridCol w="675481">
                  <a:extLst>
                    <a:ext uri="{9D8B030D-6E8A-4147-A177-3AD203B41FA5}">
                      <a16:colId xmlns:a16="http://schemas.microsoft.com/office/drawing/2014/main" val="991281219"/>
                    </a:ext>
                  </a:extLst>
                </a:gridCol>
              </a:tblGrid>
              <a:tr h="55757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</a:t>
                      </a:r>
                    </a:p>
                  </a:txBody>
                  <a:tcPr marL="137483" marR="137483" marT="68741" marB="687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0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5180111"/>
                  </a:ext>
                </a:extLst>
              </a:tr>
              <a:tr h="55757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</a:p>
                  </a:txBody>
                  <a:tcPr marL="137483" marR="137483" marT="68741" marB="687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3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304209"/>
                  </a:ext>
                </a:extLst>
              </a:tr>
              <a:tr h="55757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</a:p>
                  </a:txBody>
                  <a:tcPr marL="137483" marR="137483" marT="68741" marB="687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3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850190"/>
                  </a:ext>
                </a:extLst>
              </a:tr>
              <a:tr h="55757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</a:p>
                  </a:txBody>
                  <a:tcPr marL="137483" marR="137483" marT="68741" marB="687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3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3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4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6380572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9F67E97-5DC2-4E48-A850-608F6DAC30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762171"/>
              </p:ext>
            </p:extLst>
          </p:nvPr>
        </p:nvGraphicFramePr>
        <p:xfrm>
          <a:off x="8355787" y="3448347"/>
          <a:ext cx="1350962" cy="11151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75481">
                  <a:extLst>
                    <a:ext uri="{9D8B030D-6E8A-4147-A177-3AD203B41FA5}">
                      <a16:colId xmlns:a16="http://schemas.microsoft.com/office/drawing/2014/main" val="45625418"/>
                    </a:ext>
                  </a:extLst>
                </a:gridCol>
                <a:gridCol w="675481">
                  <a:extLst>
                    <a:ext uri="{9D8B030D-6E8A-4147-A177-3AD203B41FA5}">
                      <a16:colId xmlns:a16="http://schemas.microsoft.com/office/drawing/2014/main" val="1260311165"/>
                    </a:ext>
                  </a:extLst>
                </a:gridCol>
              </a:tblGrid>
              <a:tr h="557570">
                <a:tc>
                  <a:txBody>
                    <a:bodyPr/>
                    <a:lstStyle/>
                    <a:p>
                      <a:pPr algn="ctr"/>
                      <a:r>
                        <a:rPr lang="en-US" sz="2100"/>
                        <a:t>3</a:t>
                      </a:r>
                      <a:endParaRPr lang="en-US" sz="2100" dirty="0"/>
                    </a:p>
                  </a:txBody>
                  <a:tcPr marL="137483" marR="137483" marT="68741" marB="687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A19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</a:p>
                  </a:txBody>
                  <a:tcPr marL="137483" marR="137483" marT="68741" marB="687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A19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304209"/>
                  </a:ext>
                </a:extLst>
              </a:tr>
              <a:tr h="55757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3</a:t>
                      </a:r>
                    </a:p>
                  </a:txBody>
                  <a:tcPr marL="137483" marR="137483" marT="68741" marB="687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A19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A19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850190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1AFF56CC-BD1E-4472-AFCB-7B83959617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7099512"/>
              </p:ext>
            </p:extLst>
          </p:nvPr>
        </p:nvGraphicFramePr>
        <p:xfrm>
          <a:off x="2333018" y="4005917"/>
          <a:ext cx="1350962" cy="11151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75481">
                  <a:extLst>
                    <a:ext uri="{9D8B030D-6E8A-4147-A177-3AD203B41FA5}">
                      <a16:colId xmlns:a16="http://schemas.microsoft.com/office/drawing/2014/main" val="45625418"/>
                    </a:ext>
                  </a:extLst>
                </a:gridCol>
                <a:gridCol w="675481">
                  <a:extLst>
                    <a:ext uri="{9D8B030D-6E8A-4147-A177-3AD203B41FA5}">
                      <a16:colId xmlns:a16="http://schemas.microsoft.com/office/drawing/2014/main" val="1260311165"/>
                    </a:ext>
                  </a:extLst>
                </a:gridCol>
              </a:tblGrid>
              <a:tr h="557570">
                <a:tc>
                  <a:txBody>
                    <a:bodyPr/>
                    <a:lstStyle/>
                    <a:p>
                      <a:pPr algn="r"/>
                      <a:endParaRPr lang="en-US" sz="1200" dirty="0">
                        <a:solidFill>
                          <a:schemeClr val="accent6">
                            <a:lumMod val="95000"/>
                          </a:schemeClr>
                        </a:solidFill>
                      </a:endParaRPr>
                    </a:p>
                  </a:txBody>
                  <a:tcPr marL="137483" marR="137483" marT="68741" marB="68741" anchor="b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  <a:alpha val="5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200" dirty="0">
                        <a:solidFill>
                          <a:schemeClr val="accent6">
                            <a:lumMod val="95000"/>
                          </a:schemeClr>
                        </a:solidFill>
                      </a:endParaRPr>
                    </a:p>
                  </a:txBody>
                  <a:tcPr marL="137483" marR="137483" marT="68741" marB="68741" anchor="b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  <a:alpha val="50196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5180111"/>
                  </a:ext>
                </a:extLst>
              </a:tr>
              <a:tr h="557570">
                <a:tc>
                  <a:txBody>
                    <a:bodyPr/>
                    <a:lstStyle/>
                    <a:p>
                      <a:pPr algn="r"/>
                      <a:endParaRPr lang="en-US" sz="1200" dirty="0">
                        <a:solidFill>
                          <a:schemeClr val="accent6">
                            <a:lumMod val="95000"/>
                          </a:schemeClr>
                        </a:solidFill>
                      </a:endParaRPr>
                    </a:p>
                  </a:txBody>
                  <a:tcPr marL="137483" marR="137483" marT="68741" marB="68741" anchor="b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  <a:alpha val="5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200" dirty="0">
                        <a:solidFill>
                          <a:schemeClr val="accent6">
                            <a:lumMod val="95000"/>
                          </a:schemeClr>
                        </a:solidFill>
                      </a:endParaRPr>
                    </a:p>
                  </a:txBody>
                  <a:tcPr marL="137483" marR="137483" marT="68741" marB="68741" anchor="b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  <a:alpha val="50196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304209"/>
                  </a:ext>
                </a:extLst>
              </a:tr>
            </a:tbl>
          </a:graphicData>
        </a:graphic>
      </p:graphicFrame>
      <p:sp>
        <p:nvSpPr>
          <p:cNvPr id="8" name="Arrow: Right 7">
            <a:extLst>
              <a:ext uri="{FF2B5EF4-FFF2-40B4-BE49-F238E27FC236}">
                <a16:creationId xmlns:a16="http://schemas.microsoft.com/office/drawing/2014/main" id="{FF5E251C-09CE-4232-B950-C8DB606E6E8F}"/>
              </a:ext>
            </a:extLst>
          </p:cNvPr>
          <p:cNvSpPr/>
          <p:nvPr/>
        </p:nvSpPr>
        <p:spPr>
          <a:xfrm>
            <a:off x="6484091" y="3796772"/>
            <a:ext cx="729574" cy="41829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7609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B8DAB-4CFF-459E-B0E1-0EC16CAEE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Pooling layer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BE686017-CB31-4922-AD56-DEED0153B7B4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50800" indent="0">
                  <a:buNone/>
                </a:pPr>
                <a:r>
                  <a:rPr lang="en-US" dirty="0"/>
                  <a:t>Example: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2×2</m:t>
                    </m:r>
                  </m:oMath>
                </a14:m>
                <a:r>
                  <a:rPr lang="en-US" dirty="0"/>
                  <a:t> max-pooling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BE686017-CB31-4922-AD56-DEED0153B7B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15DCD6-65D7-45BC-96A5-2EC0E670C6E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33</a:t>
            </a:fld>
            <a:endParaRPr lang="nl-BE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602B2E0-89E3-45A1-9117-851BDCF63444}"/>
              </a:ext>
            </a:extLst>
          </p:cNvPr>
          <p:cNvGraphicFramePr>
            <a:graphicFrameLocks noGrp="1"/>
          </p:cNvGraphicFramePr>
          <p:nvPr/>
        </p:nvGraphicFramePr>
        <p:xfrm>
          <a:off x="2333018" y="2890777"/>
          <a:ext cx="2701924" cy="22302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75481">
                  <a:extLst>
                    <a:ext uri="{9D8B030D-6E8A-4147-A177-3AD203B41FA5}">
                      <a16:colId xmlns:a16="http://schemas.microsoft.com/office/drawing/2014/main" val="45625418"/>
                    </a:ext>
                  </a:extLst>
                </a:gridCol>
                <a:gridCol w="675481">
                  <a:extLst>
                    <a:ext uri="{9D8B030D-6E8A-4147-A177-3AD203B41FA5}">
                      <a16:colId xmlns:a16="http://schemas.microsoft.com/office/drawing/2014/main" val="1260311165"/>
                    </a:ext>
                  </a:extLst>
                </a:gridCol>
                <a:gridCol w="675481">
                  <a:extLst>
                    <a:ext uri="{9D8B030D-6E8A-4147-A177-3AD203B41FA5}">
                      <a16:colId xmlns:a16="http://schemas.microsoft.com/office/drawing/2014/main" val="3651884711"/>
                    </a:ext>
                  </a:extLst>
                </a:gridCol>
                <a:gridCol w="675481">
                  <a:extLst>
                    <a:ext uri="{9D8B030D-6E8A-4147-A177-3AD203B41FA5}">
                      <a16:colId xmlns:a16="http://schemas.microsoft.com/office/drawing/2014/main" val="991281219"/>
                    </a:ext>
                  </a:extLst>
                </a:gridCol>
              </a:tblGrid>
              <a:tr h="55757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</a:t>
                      </a:r>
                    </a:p>
                  </a:txBody>
                  <a:tcPr marL="137483" marR="137483" marT="68741" marB="687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0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5180111"/>
                  </a:ext>
                </a:extLst>
              </a:tr>
              <a:tr h="55757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</a:p>
                  </a:txBody>
                  <a:tcPr marL="137483" marR="137483" marT="68741" marB="687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3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304209"/>
                  </a:ext>
                </a:extLst>
              </a:tr>
              <a:tr h="55757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</a:p>
                  </a:txBody>
                  <a:tcPr marL="137483" marR="137483" marT="68741" marB="687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3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850190"/>
                  </a:ext>
                </a:extLst>
              </a:tr>
              <a:tr h="55757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</a:p>
                  </a:txBody>
                  <a:tcPr marL="137483" marR="137483" marT="68741" marB="687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3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3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4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6380572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9F67E97-5DC2-4E48-A850-608F6DAC30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8795"/>
              </p:ext>
            </p:extLst>
          </p:nvPr>
        </p:nvGraphicFramePr>
        <p:xfrm>
          <a:off x="8355787" y="3448347"/>
          <a:ext cx="1350962" cy="11151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75481">
                  <a:extLst>
                    <a:ext uri="{9D8B030D-6E8A-4147-A177-3AD203B41FA5}">
                      <a16:colId xmlns:a16="http://schemas.microsoft.com/office/drawing/2014/main" val="45625418"/>
                    </a:ext>
                  </a:extLst>
                </a:gridCol>
                <a:gridCol w="675481">
                  <a:extLst>
                    <a:ext uri="{9D8B030D-6E8A-4147-A177-3AD203B41FA5}">
                      <a16:colId xmlns:a16="http://schemas.microsoft.com/office/drawing/2014/main" val="1260311165"/>
                    </a:ext>
                  </a:extLst>
                </a:gridCol>
              </a:tblGrid>
              <a:tr h="557570">
                <a:tc>
                  <a:txBody>
                    <a:bodyPr/>
                    <a:lstStyle/>
                    <a:p>
                      <a:pPr algn="ctr"/>
                      <a:r>
                        <a:rPr lang="en-US" sz="2100"/>
                        <a:t>3</a:t>
                      </a:r>
                      <a:endParaRPr lang="en-US" sz="2100" dirty="0"/>
                    </a:p>
                  </a:txBody>
                  <a:tcPr marL="137483" marR="137483" marT="68741" marB="687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A19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</a:p>
                  </a:txBody>
                  <a:tcPr marL="137483" marR="137483" marT="68741" marB="687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A19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304209"/>
                  </a:ext>
                </a:extLst>
              </a:tr>
              <a:tr h="55757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3</a:t>
                      </a:r>
                    </a:p>
                  </a:txBody>
                  <a:tcPr marL="137483" marR="137483" marT="68741" marB="687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A19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4</a:t>
                      </a:r>
                    </a:p>
                  </a:txBody>
                  <a:tcPr marL="137483" marR="137483" marT="68741" marB="687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A19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850190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1AFF56CC-BD1E-4472-AFCB-7B83959617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3230677"/>
              </p:ext>
            </p:extLst>
          </p:nvPr>
        </p:nvGraphicFramePr>
        <p:xfrm>
          <a:off x="3683980" y="4005917"/>
          <a:ext cx="1350962" cy="11151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75481">
                  <a:extLst>
                    <a:ext uri="{9D8B030D-6E8A-4147-A177-3AD203B41FA5}">
                      <a16:colId xmlns:a16="http://schemas.microsoft.com/office/drawing/2014/main" val="45625418"/>
                    </a:ext>
                  </a:extLst>
                </a:gridCol>
                <a:gridCol w="675481">
                  <a:extLst>
                    <a:ext uri="{9D8B030D-6E8A-4147-A177-3AD203B41FA5}">
                      <a16:colId xmlns:a16="http://schemas.microsoft.com/office/drawing/2014/main" val="1260311165"/>
                    </a:ext>
                  </a:extLst>
                </a:gridCol>
              </a:tblGrid>
              <a:tr h="557570">
                <a:tc>
                  <a:txBody>
                    <a:bodyPr/>
                    <a:lstStyle/>
                    <a:p>
                      <a:pPr algn="r"/>
                      <a:endParaRPr lang="en-US" sz="1200" dirty="0">
                        <a:solidFill>
                          <a:schemeClr val="accent6">
                            <a:lumMod val="95000"/>
                          </a:schemeClr>
                        </a:solidFill>
                      </a:endParaRPr>
                    </a:p>
                  </a:txBody>
                  <a:tcPr marL="137483" marR="137483" marT="68741" marB="68741" anchor="b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  <a:alpha val="5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200" dirty="0">
                        <a:solidFill>
                          <a:schemeClr val="accent6">
                            <a:lumMod val="95000"/>
                          </a:schemeClr>
                        </a:solidFill>
                      </a:endParaRPr>
                    </a:p>
                  </a:txBody>
                  <a:tcPr marL="137483" marR="137483" marT="68741" marB="68741" anchor="b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  <a:alpha val="50196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5180111"/>
                  </a:ext>
                </a:extLst>
              </a:tr>
              <a:tr h="557570">
                <a:tc>
                  <a:txBody>
                    <a:bodyPr/>
                    <a:lstStyle/>
                    <a:p>
                      <a:pPr algn="r"/>
                      <a:endParaRPr lang="en-US" sz="1200" dirty="0">
                        <a:solidFill>
                          <a:schemeClr val="accent6">
                            <a:lumMod val="95000"/>
                          </a:schemeClr>
                        </a:solidFill>
                      </a:endParaRPr>
                    </a:p>
                  </a:txBody>
                  <a:tcPr marL="137483" marR="137483" marT="68741" marB="68741" anchor="b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  <a:alpha val="5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200" dirty="0">
                        <a:solidFill>
                          <a:schemeClr val="accent6">
                            <a:lumMod val="95000"/>
                          </a:schemeClr>
                        </a:solidFill>
                      </a:endParaRPr>
                    </a:p>
                  </a:txBody>
                  <a:tcPr marL="137483" marR="137483" marT="68741" marB="68741" anchor="b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  <a:alpha val="50196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304209"/>
                  </a:ext>
                </a:extLst>
              </a:tr>
            </a:tbl>
          </a:graphicData>
        </a:graphic>
      </p:graphicFrame>
      <p:sp>
        <p:nvSpPr>
          <p:cNvPr id="8" name="Arrow: Right 7">
            <a:extLst>
              <a:ext uri="{FF2B5EF4-FFF2-40B4-BE49-F238E27FC236}">
                <a16:creationId xmlns:a16="http://schemas.microsoft.com/office/drawing/2014/main" id="{9CD5DB52-FE69-47B8-B10F-AE7D7F0B236B}"/>
              </a:ext>
            </a:extLst>
          </p:cNvPr>
          <p:cNvSpPr/>
          <p:nvPr/>
        </p:nvSpPr>
        <p:spPr>
          <a:xfrm>
            <a:off x="6484091" y="3796772"/>
            <a:ext cx="729574" cy="41829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3386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A7A456A-65FA-4147-9554-9CD5271F82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neural network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1F8AF1B-36CB-46D7-9CDC-7EAEEC0A0D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41787"/>
            <a:ext cx="3714345" cy="4274256"/>
          </a:xfrm>
        </p:spPr>
        <p:txBody>
          <a:bodyPr/>
          <a:lstStyle/>
          <a:p>
            <a:pPr marL="50800" indent="0">
              <a:buNone/>
            </a:pPr>
            <a:r>
              <a:rPr lang="en-US" sz="2400" dirty="0"/>
              <a:t>A convolutional neural network (CNN) consists of: </a:t>
            </a:r>
          </a:p>
          <a:p>
            <a:r>
              <a:rPr lang="en-US" sz="2400" dirty="0"/>
              <a:t>A </a:t>
            </a:r>
            <a:r>
              <a:rPr lang="en-US" sz="2400" b="1" dirty="0"/>
              <a:t>feature extractor</a:t>
            </a:r>
            <a:r>
              <a:rPr lang="en-US" sz="2400" dirty="0"/>
              <a:t>: </a:t>
            </a:r>
          </a:p>
          <a:p>
            <a:pPr lvl="1"/>
            <a:r>
              <a:rPr lang="en-US" sz="2000" dirty="0"/>
              <a:t>Convolutional layers, </a:t>
            </a:r>
          </a:p>
          <a:p>
            <a:pPr lvl="1"/>
            <a:r>
              <a:rPr lang="en-US" sz="2000" dirty="0"/>
              <a:t>Non-linear activations</a:t>
            </a:r>
          </a:p>
          <a:p>
            <a:pPr lvl="1"/>
            <a:r>
              <a:rPr lang="en-US" sz="2000" dirty="0"/>
              <a:t>Pooling layers</a:t>
            </a:r>
          </a:p>
          <a:p>
            <a:r>
              <a:rPr lang="en-US" sz="2400" dirty="0"/>
              <a:t>A </a:t>
            </a:r>
            <a:r>
              <a:rPr lang="en-US" sz="2400" b="1" dirty="0"/>
              <a:t>classifier</a:t>
            </a:r>
            <a:r>
              <a:rPr lang="en-US" sz="2400" dirty="0"/>
              <a:t>: an MLP that make the prediction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F70A8FE-5905-45C4-B8CB-DB327647E1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5735" y="2574437"/>
            <a:ext cx="6801255" cy="2297794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995D959A-FBE4-469C-B510-5B2905A0471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34</a:t>
            </a:fld>
            <a:endParaRPr lang="nl-BE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172A1055-9EE7-4E44-9EEC-A006FD6DA944}"/>
              </a:ext>
            </a:extLst>
          </p:cNvPr>
          <p:cNvSpPr txBox="1">
            <a:spLocks/>
          </p:cNvSpPr>
          <p:nvPr/>
        </p:nvSpPr>
        <p:spPr>
          <a:xfrm>
            <a:off x="838200" y="1841787"/>
            <a:ext cx="10436157" cy="42742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681E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2400"/>
              <a:buFont typeface="Corbel"/>
              <a:buChar char="•"/>
              <a:defRPr sz="2400" b="0" i="0" u="none" strike="noStrike" cap="none"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50800" indent="0">
              <a:buNone/>
            </a:pPr>
            <a:endParaRPr lang="en-US" sz="2400" dirty="0"/>
          </a:p>
          <a:p>
            <a:pPr marL="50800" indent="0">
              <a:buNone/>
            </a:pPr>
            <a:endParaRPr lang="en-US" sz="2400" dirty="0"/>
          </a:p>
          <a:p>
            <a:pPr marL="50800" indent="0">
              <a:buNone/>
            </a:pPr>
            <a:endParaRPr lang="en-US" sz="2400" dirty="0"/>
          </a:p>
          <a:p>
            <a:pPr marL="50800" indent="0">
              <a:buNone/>
            </a:pPr>
            <a:endParaRPr lang="en-US" sz="2400" dirty="0"/>
          </a:p>
          <a:p>
            <a:pPr marL="50800" indent="0">
              <a:buNone/>
            </a:pPr>
            <a:endParaRPr lang="en-US" sz="2400" dirty="0"/>
          </a:p>
          <a:p>
            <a:pPr marL="50800" indent="0">
              <a:buNone/>
            </a:pPr>
            <a:endParaRPr lang="en-US" sz="2400" dirty="0"/>
          </a:p>
          <a:p>
            <a:pPr marL="50800" indent="0">
              <a:buNone/>
            </a:pPr>
            <a:endParaRPr lang="en-US" sz="2400" dirty="0"/>
          </a:p>
          <a:p>
            <a:pPr marL="50800" indent="0">
              <a:buNone/>
            </a:pPr>
            <a:endParaRPr lang="en-US" sz="2400" dirty="0"/>
          </a:p>
          <a:p>
            <a:pPr marL="50800" indent="0">
              <a:buNone/>
            </a:pPr>
            <a:r>
              <a:rPr lang="en-US" sz="2400" dirty="0"/>
              <a:t>Many different architectures have been proposed in recent literature</a:t>
            </a:r>
          </a:p>
        </p:txBody>
      </p:sp>
    </p:spTree>
    <p:extLst>
      <p:ext uri="{BB962C8B-B14F-4D97-AF65-F5344CB8AC3E}">
        <p14:creationId xmlns:p14="http://schemas.microsoft.com/office/powerpoint/2010/main" val="20784003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980F0-770B-4358-AAD5-DD10F0AAF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neural network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63D5C0-7F82-4B84-86FB-DDEBE69AFD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0800" indent="0">
              <a:buNone/>
            </a:pPr>
            <a:r>
              <a:rPr lang="en-US" sz="2400" dirty="0"/>
              <a:t>Large amounts of layers allows for more variability in the extracted features and better generalization</a:t>
            </a:r>
          </a:p>
          <a:p>
            <a:pPr>
              <a:buFont typeface="Wingdings" panose="05000000000000000000" pitchFamily="2" charset="2"/>
              <a:buChar char="è"/>
            </a:pPr>
            <a:r>
              <a:rPr lang="en-US" sz="2400" dirty="0">
                <a:sym typeface="Wingdings" panose="05000000000000000000" pitchFamily="2" charset="2"/>
              </a:rPr>
              <a:t>ImageNet image classification challenge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AB92A3-3FBD-4819-A5D8-1F90412D28A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35</a:t>
            </a:fld>
            <a:endParaRPr lang="nl-BE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49FF430-8445-4BB3-BD8C-BABDC013DEC3}"/>
              </a:ext>
            </a:extLst>
          </p:cNvPr>
          <p:cNvGrpSpPr/>
          <p:nvPr/>
        </p:nvGrpSpPr>
        <p:grpSpPr>
          <a:xfrm>
            <a:off x="4695518" y="3374177"/>
            <a:ext cx="6658282" cy="2501559"/>
            <a:chOff x="4695518" y="3614484"/>
            <a:chExt cx="6658282" cy="2501559"/>
          </a:xfrm>
        </p:grpSpPr>
        <p:pic>
          <p:nvPicPr>
            <p:cNvPr id="5" name="Picture 2" descr="http://sqlml.azurewebsites.net/wp-content/uploads/2017/10/null-38.png">
              <a:extLst>
                <a:ext uri="{FF2B5EF4-FFF2-40B4-BE49-F238E27FC236}">
                  <a16:creationId xmlns:a16="http://schemas.microsoft.com/office/drawing/2014/main" id="{D76D5F01-EE9C-46FC-A995-9DFF0FDAC1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95518" y="3614484"/>
              <a:ext cx="6658282" cy="25015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048BE64-A184-4FE0-B37F-B282AF1D8F3A}"/>
                </a:ext>
              </a:extLst>
            </p:cNvPr>
            <p:cNvSpPr txBox="1"/>
            <p:nvPr/>
          </p:nvSpPr>
          <p:spPr>
            <a:xfrm>
              <a:off x="7043450" y="3806616"/>
              <a:ext cx="2314560" cy="806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2000" dirty="0">
                  <a:solidFill>
                    <a:schemeClr val="tx1"/>
                  </a:solidFill>
                  <a:latin typeface="Corbel" panose="020B0503020204020204" pitchFamily="34" charset="0"/>
                </a:rPr>
                <a:t>Classification error on ImageNet</a:t>
              </a:r>
              <a:endParaRPr lang="nl-BE" sz="2000" dirty="0">
                <a:solidFill>
                  <a:schemeClr val="tx1"/>
                </a:solidFill>
                <a:latin typeface="Corbel" panose="020B0503020204020204" pitchFamily="34" charset="0"/>
              </a:endParaRPr>
            </a:p>
          </p:txBody>
        </p:sp>
      </p:grpSp>
      <p:pic>
        <p:nvPicPr>
          <p:cNvPr id="7" name="Picture 6" descr="Image result for imagenet">
            <a:extLst>
              <a:ext uri="{FF2B5EF4-FFF2-40B4-BE49-F238E27FC236}">
                <a16:creationId xmlns:a16="http://schemas.microsoft.com/office/drawing/2014/main" id="{C8CEE659-2F46-475F-8800-7DFF622323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374177"/>
            <a:ext cx="3656785" cy="1462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8311F2A0-1B6F-49AE-86C4-293A03875AE2}"/>
              </a:ext>
            </a:extLst>
          </p:cNvPr>
          <p:cNvSpPr txBox="1">
            <a:spLocks/>
          </p:cNvSpPr>
          <p:nvPr/>
        </p:nvSpPr>
        <p:spPr>
          <a:xfrm>
            <a:off x="447472" y="4836891"/>
            <a:ext cx="4248046" cy="103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681E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2400"/>
              <a:buFont typeface="Corbel"/>
              <a:buChar char="•"/>
              <a:defRPr sz="2400" b="0" i="0" u="none" strike="noStrike" cap="none"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r>
              <a:rPr lang="en-US" sz="1600" dirty="0"/>
              <a:t>14M labeled images / 300 GB</a:t>
            </a:r>
          </a:p>
          <a:p>
            <a:r>
              <a:rPr lang="en-US" sz="1600" dirty="0"/>
              <a:t>27 high-level classes (plant, geological formation, …)</a:t>
            </a:r>
          </a:p>
          <a:p>
            <a:r>
              <a:rPr lang="en-US" sz="1600" dirty="0"/>
              <a:t>22K low-level classes (tree, grass, ice mass, monocline)</a:t>
            </a:r>
          </a:p>
        </p:txBody>
      </p:sp>
    </p:spTree>
    <p:extLst>
      <p:ext uri="{BB962C8B-B14F-4D97-AF65-F5344CB8AC3E}">
        <p14:creationId xmlns:p14="http://schemas.microsoft.com/office/powerpoint/2010/main" val="773915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AC18D-8037-469E-8900-E287E58C6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neural network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6C3FCD-841A-4C10-9968-1B1AECEBA9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0800" indent="0">
              <a:buNone/>
            </a:pPr>
            <a:r>
              <a:rPr lang="en-US" dirty="0" err="1"/>
              <a:t>AlexNet</a:t>
            </a:r>
            <a:r>
              <a:rPr lang="en-US" dirty="0"/>
              <a:t> (</a:t>
            </a:r>
            <a:r>
              <a:rPr lang="en-US" dirty="0" err="1"/>
              <a:t>Krizhevsky</a:t>
            </a:r>
            <a:r>
              <a:rPr lang="en-US" dirty="0"/>
              <a:t> et.al., 2012)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AC405F-C2CA-45F2-AB3E-33A799021B9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36</a:t>
            </a:fld>
            <a:endParaRPr lang="nl-BE"/>
          </a:p>
        </p:txBody>
      </p:sp>
      <p:pic>
        <p:nvPicPr>
          <p:cNvPr id="5" name="Picture 2" descr="Image result for alexnet">
            <a:extLst>
              <a:ext uri="{FF2B5EF4-FFF2-40B4-BE49-F238E27FC236}">
                <a16:creationId xmlns:a16="http://schemas.microsoft.com/office/drawing/2014/main" id="{F74AC3F4-46C4-4A57-A6D2-508F1A66C3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281" y="2548886"/>
            <a:ext cx="10259438" cy="3540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ounded Rectangle 5">
            <a:extLst>
              <a:ext uri="{FF2B5EF4-FFF2-40B4-BE49-F238E27FC236}">
                <a16:creationId xmlns:a16="http://schemas.microsoft.com/office/drawing/2014/main" id="{8E29F434-CF2D-4B15-8978-DE38F092BC2D}"/>
              </a:ext>
            </a:extLst>
          </p:cNvPr>
          <p:cNvSpPr/>
          <p:nvPr/>
        </p:nvSpPr>
        <p:spPr>
          <a:xfrm>
            <a:off x="9315661" y="1027906"/>
            <a:ext cx="2338076" cy="1635972"/>
          </a:xfrm>
          <a:prstGeom prst="roundRect">
            <a:avLst/>
          </a:prstGeom>
          <a:solidFill>
            <a:srgbClr val="FFC000"/>
          </a:solidFill>
          <a:ln w="31750">
            <a:solidFill>
              <a:srgbClr val="1E64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1E64C8"/>
                </a:solidFill>
                <a:latin typeface="Corbel" panose="020B0503020204020204" pitchFamily="34" charset="0"/>
              </a:rPr>
              <a:t>Novelties: </a:t>
            </a:r>
          </a:p>
          <a:p>
            <a:pPr algn="ctr"/>
            <a:r>
              <a:rPr lang="en-US" sz="1600" dirty="0" err="1">
                <a:solidFill>
                  <a:srgbClr val="1E64C8"/>
                </a:solidFill>
                <a:latin typeface="Corbel" panose="020B0503020204020204" pitchFamily="34" charset="0"/>
              </a:rPr>
              <a:t>ReLU</a:t>
            </a:r>
            <a:endParaRPr lang="en-US" sz="1600" dirty="0">
              <a:solidFill>
                <a:srgbClr val="1E64C8"/>
              </a:solidFill>
              <a:latin typeface="Corbel" panose="020B0503020204020204" pitchFamily="34" charset="0"/>
            </a:endParaRPr>
          </a:p>
          <a:p>
            <a:pPr algn="ctr"/>
            <a:r>
              <a:rPr lang="en-US" sz="1600" dirty="0">
                <a:solidFill>
                  <a:srgbClr val="1E64C8"/>
                </a:solidFill>
                <a:latin typeface="Corbel" panose="020B0503020204020204" pitchFamily="34" charset="0"/>
              </a:rPr>
              <a:t>Dropout</a:t>
            </a:r>
          </a:p>
          <a:p>
            <a:pPr algn="ctr"/>
            <a:r>
              <a:rPr lang="en-US" sz="1600" dirty="0">
                <a:solidFill>
                  <a:srgbClr val="1E64C8"/>
                </a:solidFill>
                <a:latin typeface="Corbel" panose="020B0503020204020204" pitchFamily="34" charset="0"/>
              </a:rPr>
              <a:t>Data augmentation</a:t>
            </a:r>
          </a:p>
          <a:p>
            <a:pPr algn="ctr"/>
            <a:r>
              <a:rPr lang="en-US" sz="1600" dirty="0">
                <a:solidFill>
                  <a:srgbClr val="1E64C8"/>
                </a:solidFill>
                <a:latin typeface="Corbel" panose="020B0503020204020204" pitchFamily="34" charset="0"/>
              </a:rPr>
              <a:t>Deeper</a:t>
            </a:r>
            <a:endParaRPr lang="nl-BE" sz="1600" dirty="0">
              <a:solidFill>
                <a:srgbClr val="1E64C8"/>
              </a:solidFill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0915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Image result for very deep convolutional networks for large-scale image recognition">
            <a:extLst>
              <a:ext uri="{FF2B5EF4-FFF2-40B4-BE49-F238E27FC236}">
                <a16:creationId xmlns:a16="http://schemas.microsoft.com/office/drawing/2014/main" id="{A3175DAB-E739-4C7E-BDA0-B82059D367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1" y="2589179"/>
            <a:ext cx="7162798" cy="4035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6AC18D-8037-469E-8900-E287E58C6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neural network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6C3FCD-841A-4C10-9968-1B1AECEBA9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0800" indent="0">
              <a:buNone/>
            </a:pPr>
            <a:r>
              <a:rPr lang="en-US" dirty="0"/>
              <a:t>VGG (</a:t>
            </a:r>
            <a:r>
              <a:rPr lang="en-US" dirty="0" err="1"/>
              <a:t>Simonyan</a:t>
            </a:r>
            <a:r>
              <a:rPr lang="en-US" dirty="0"/>
              <a:t> et.al., 2015)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AC405F-C2CA-45F2-AB3E-33A799021B9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37</a:t>
            </a:fld>
            <a:endParaRPr lang="nl-BE"/>
          </a:p>
        </p:txBody>
      </p:sp>
      <p:sp>
        <p:nvSpPr>
          <p:cNvPr id="7" name="Rounded Rectangle 5">
            <a:extLst>
              <a:ext uri="{FF2B5EF4-FFF2-40B4-BE49-F238E27FC236}">
                <a16:creationId xmlns:a16="http://schemas.microsoft.com/office/drawing/2014/main" id="{8E29F434-CF2D-4B15-8978-DE38F092BC2D}"/>
              </a:ext>
            </a:extLst>
          </p:cNvPr>
          <p:cNvSpPr/>
          <p:nvPr/>
        </p:nvSpPr>
        <p:spPr>
          <a:xfrm>
            <a:off x="9315661" y="1027906"/>
            <a:ext cx="2338076" cy="1635972"/>
          </a:xfrm>
          <a:prstGeom prst="roundRect">
            <a:avLst/>
          </a:prstGeom>
          <a:solidFill>
            <a:srgbClr val="FFC000"/>
          </a:solidFill>
          <a:ln w="31750">
            <a:solidFill>
              <a:srgbClr val="1E64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1E64C8"/>
                </a:solidFill>
                <a:latin typeface="Corbel" panose="020B0503020204020204" pitchFamily="34" charset="0"/>
              </a:rPr>
              <a:t>Novelties: </a:t>
            </a:r>
          </a:p>
          <a:p>
            <a:pPr algn="ctr"/>
            <a:r>
              <a:rPr lang="en-US" sz="1600" dirty="0">
                <a:solidFill>
                  <a:srgbClr val="1E64C8"/>
                </a:solidFill>
                <a:latin typeface="Corbel" panose="020B0503020204020204" pitchFamily="34" charset="0"/>
              </a:rPr>
              <a:t>Deeper</a:t>
            </a:r>
            <a:endParaRPr lang="nl-BE" sz="1600" dirty="0">
              <a:solidFill>
                <a:srgbClr val="1E64C8"/>
              </a:solidFill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4340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AC18D-8037-469E-8900-E287E58C6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neural network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6C3FCD-841A-4C10-9968-1B1AECEBA9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0800" indent="0">
              <a:buNone/>
            </a:pPr>
            <a:r>
              <a:rPr lang="en-US" dirty="0"/>
              <a:t>Inception (</a:t>
            </a:r>
            <a:r>
              <a:rPr lang="en-US" dirty="0" err="1"/>
              <a:t>Szegedy</a:t>
            </a:r>
            <a:r>
              <a:rPr lang="en-US" dirty="0"/>
              <a:t> et.al., 2015)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AC405F-C2CA-45F2-AB3E-33A799021B9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38</a:t>
            </a:fld>
            <a:endParaRPr lang="nl-BE"/>
          </a:p>
        </p:txBody>
      </p:sp>
      <p:sp>
        <p:nvSpPr>
          <p:cNvPr id="7" name="Rounded Rectangle 5">
            <a:extLst>
              <a:ext uri="{FF2B5EF4-FFF2-40B4-BE49-F238E27FC236}">
                <a16:creationId xmlns:a16="http://schemas.microsoft.com/office/drawing/2014/main" id="{8E29F434-CF2D-4B15-8978-DE38F092BC2D}"/>
              </a:ext>
            </a:extLst>
          </p:cNvPr>
          <p:cNvSpPr/>
          <p:nvPr/>
        </p:nvSpPr>
        <p:spPr>
          <a:xfrm>
            <a:off x="9315661" y="1027906"/>
            <a:ext cx="2338076" cy="1635972"/>
          </a:xfrm>
          <a:prstGeom prst="roundRect">
            <a:avLst/>
          </a:prstGeom>
          <a:solidFill>
            <a:srgbClr val="FFC000"/>
          </a:solidFill>
          <a:ln w="31750">
            <a:solidFill>
              <a:srgbClr val="1E64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1E64C8"/>
                </a:solidFill>
                <a:latin typeface="Corbel" panose="020B0503020204020204" pitchFamily="34" charset="0"/>
              </a:rPr>
              <a:t>Novelties: </a:t>
            </a:r>
          </a:p>
          <a:p>
            <a:pPr algn="ctr"/>
            <a:r>
              <a:rPr lang="en-US" sz="1600" dirty="0">
                <a:solidFill>
                  <a:srgbClr val="1E64C8"/>
                </a:solidFill>
                <a:latin typeface="Corbel" panose="020B0503020204020204" pitchFamily="34" charset="0"/>
              </a:rPr>
              <a:t>Repetitive modules</a:t>
            </a:r>
          </a:p>
          <a:p>
            <a:pPr algn="ctr"/>
            <a:r>
              <a:rPr lang="en-US" sz="1600" dirty="0">
                <a:solidFill>
                  <a:srgbClr val="1E64C8"/>
                </a:solidFill>
                <a:latin typeface="Corbel" panose="020B0503020204020204" pitchFamily="34" charset="0"/>
              </a:rPr>
              <a:t>Batch normalization</a:t>
            </a:r>
          </a:p>
          <a:p>
            <a:pPr algn="ctr"/>
            <a:r>
              <a:rPr lang="en-US" sz="1600" dirty="0">
                <a:solidFill>
                  <a:srgbClr val="1E64C8"/>
                </a:solidFill>
                <a:latin typeface="Corbel" panose="020B0503020204020204" pitchFamily="34" charset="0"/>
              </a:rPr>
              <a:t>Deeper</a:t>
            </a:r>
            <a:endParaRPr lang="nl-BE" sz="1600" dirty="0">
              <a:solidFill>
                <a:srgbClr val="1E64C8"/>
              </a:solidFill>
              <a:latin typeface="Corbel" panose="020B0503020204020204" pitchFamily="34" charset="0"/>
            </a:endParaRPr>
          </a:p>
        </p:txBody>
      </p:sp>
      <p:pic>
        <p:nvPicPr>
          <p:cNvPr id="8" name="Picture 4" descr="Image result for inception network">
            <a:extLst>
              <a:ext uri="{FF2B5EF4-FFF2-40B4-BE49-F238E27FC236}">
                <a16:creationId xmlns:a16="http://schemas.microsoft.com/office/drawing/2014/main" id="{B9E521A3-1C91-4266-AC6D-04D644517E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1" y="3274144"/>
            <a:ext cx="10515600" cy="2354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2296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Image result for resnet architecture">
            <a:extLst>
              <a:ext uri="{FF2B5EF4-FFF2-40B4-BE49-F238E27FC236}">
                <a16:creationId xmlns:a16="http://schemas.microsoft.com/office/drawing/2014/main" id="{62C4D6D8-9BD3-404E-9A3D-3952735C1A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430"/>
          <a:stretch/>
        </p:blipFill>
        <p:spPr bwMode="auto">
          <a:xfrm rot="16200000">
            <a:off x="4686802" y="-760918"/>
            <a:ext cx="2818396" cy="1051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6AC18D-8037-469E-8900-E287E58C6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neural network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6C3FCD-841A-4C10-9968-1B1AECEBA9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0800" indent="0">
              <a:buNone/>
            </a:pPr>
            <a:r>
              <a:rPr lang="en-US" dirty="0" err="1"/>
              <a:t>ResNet</a:t>
            </a:r>
            <a:r>
              <a:rPr lang="en-US" dirty="0"/>
              <a:t> (He et.al., 2016)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AC405F-C2CA-45F2-AB3E-33A799021B9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39</a:t>
            </a:fld>
            <a:endParaRPr lang="nl-BE"/>
          </a:p>
        </p:txBody>
      </p:sp>
      <p:sp>
        <p:nvSpPr>
          <p:cNvPr id="7" name="Rounded Rectangle 5">
            <a:extLst>
              <a:ext uri="{FF2B5EF4-FFF2-40B4-BE49-F238E27FC236}">
                <a16:creationId xmlns:a16="http://schemas.microsoft.com/office/drawing/2014/main" id="{8E29F434-CF2D-4B15-8978-DE38F092BC2D}"/>
              </a:ext>
            </a:extLst>
          </p:cNvPr>
          <p:cNvSpPr/>
          <p:nvPr/>
        </p:nvSpPr>
        <p:spPr>
          <a:xfrm>
            <a:off x="9315661" y="1027906"/>
            <a:ext cx="2338076" cy="1635972"/>
          </a:xfrm>
          <a:prstGeom prst="roundRect">
            <a:avLst/>
          </a:prstGeom>
          <a:solidFill>
            <a:srgbClr val="FFC000"/>
          </a:solidFill>
          <a:ln w="31750">
            <a:solidFill>
              <a:srgbClr val="1E64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1E64C8"/>
                </a:solidFill>
                <a:latin typeface="Corbel" panose="020B0503020204020204" pitchFamily="34" charset="0"/>
              </a:rPr>
              <a:t>Novelties: </a:t>
            </a:r>
          </a:p>
          <a:p>
            <a:pPr algn="ctr"/>
            <a:r>
              <a:rPr lang="en-US" sz="1600" dirty="0">
                <a:solidFill>
                  <a:srgbClr val="1E64C8"/>
                </a:solidFill>
                <a:latin typeface="Corbel" panose="020B0503020204020204" pitchFamily="34" charset="0"/>
              </a:rPr>
              <a:t>Residual layers</a:t>
            </a:r>
          </a:p>
          <a:p>
            <a:pPr algn="ctr"/>
            <a:r>
              <a:rPr lang="en-US" sz="1600" dirty="0">
                <a:solidFill>
                  <a:srgbClr val="1E64C8"/>
                </a:solidFill>
                <a:latin typeface="Corbel" panose="020B0503020204020204" pitchFamily="34" charset="0"/>
              </a:rPr>
              <a:t>Deeper</a:t>
            </a:r>
            <a:endParaRPr lang="nl-BE" sz="1600" dirty="0">
              <a:solidFill>
                <a:srgbClr val="1E64C8"/>
              </a:solidFill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9804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4"/>
          <p:cNvSpPr txBox="1">
            <a:spLocks noGrp="1"/>
          </p:cNvSpPr>
          <p:nvPr>
            <p:ph type="ctrTitle"/>
          </p:nvPr>
        </p:nvSpPr>
        <p:spPr>
          <a:xfrm>
            <a:off x="437702" y="1276473"/>
            <a:ext cx="9026400" cy="2387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Introduction</a:t>
            </a:r>
            <a:endParaRPr/>
          </a:p>
        </p:txBody>
      </p:sp>
      <p:sp>
        <p:nvSpPr>
          <p:cNvPr id="130" name="Google Shape;130;p14"/>
          <p:cNvSpPr txBox="1">
            <a:spLocks noGrp="1"/>
          </p:cNvSpPr>
          <p:nvPr>
            <p:ph type="subTitle" idx="1"/>
          </p:nvPr>
        </p:nvSpPr>
        <p:spPr>
          <a:xfrm>
            <a:off x="424301" y="3756148"/>
            <a:ext cx="9039300" cy="822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14"/>
          <p:cNvSpPr txBox="1">
            <a:spLocks noGrp="1"/>
          </p:cNvSpPr>
          <p:nvPr>
            <p:ph type="body" idx="2"/>
          </p:nvPr>
        </p:nvSpPr>
        <p:spPr>
          <a:xfrm>
            <a:off x="7887644" y="6343466"/>
            <a:ext cx="3617400" cy="222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14"/>
          <p:cNvSpPr txBox="1">
            <a:spLocks noGrp="1"/>
          </p:cNvSpPr>
          <p:nvPr>
            <p:ph type="body" idx="3"/>
          </p:nvPr>
        </p:nvSpPr>
        <p:spPr>
          <a:xfrm>
            <a:off x="10030852" y="6050735"/>
            <a:ext cx="1474200" cy="216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8233D-0DDB-4F0A-8E69-B1A8DBBD6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neural network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55A49F-66FF-41FD-8ED3-B87B74ECC8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0800" indent="0">
              <a:buNone/>
            </a:pPr>
            <a:r>
              <a:rPr lang="en-US" dirty="0"/>
              <a:t>Extracted features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A30F5B-4528-4CED-AB76-E9665F4B86A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40</a:t>
            </a:fld>
            <a:endParaRPr lang="nl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5B274A-9030-4F1F-81E6-97696FEA76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9810" y="2464317"/>
            <a:ext cx="8412379" cy="4028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31275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555104-8D6B-475A-B196-5149FDBEDE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91EA94-9FE7-42D1-AFAA-E0168EBBB2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Convolutional neural networks (CNN) are a special case of MLPs</a:t>
            </a:r>
          </a:p>
          <a:p>
            <a:pPr lvl="1"/>
            <a:r>
              <a:rPr lang="en-US" dirty="0"/>
              <a:t>Local connectivity</a:t>
            </a:r>
          </a:p>
          <a:p>
            <a:pPr lvl="1"/>
            <a:r>
              <a:rPr lang="en-US" dirty="0"/>
              <a:t>Weight sharing</a:t>
            </a:r>
          </a:p>
          <a:p>
            <a:pPr lvl="1"/>
            <a:r>
              <a:rPr lang="en-US" dirty="0"/>
              <a:t>Pooling</a:t>
            </a:r>
          </a:p>
          <a:p>
            <a:pPr lvl="1"/>
            <a:r>
              <a:rPr lang="en-US" dirty="0"/>
              <a:t>Many layers</a:t>
            </a:r>
          </a:p>
          <a:p>
            <a:r>
              <a:rPr lang="en-US" dirty="0"/>
              <a:t>Much more efficient for grid-structured data compared to MLPs</a:t>
            </a:r>
          </a:p>
          <a:p>
            <a:r>
              <a:rPr lang="en-US" dirty="0"/>
              <a:t>Current state-of-the-art in many classification problems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D70026-AAA2-40D9-A534-9240B06E186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41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7729383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5"/>
          <p:cNvSpPr txBox="1">
            <a:spLocks noGrp="1"/>
          </p:cNvSpPr>
          <p:nvPr>
            <p:ph type="ctrTitle"/>
          </p:nvPr>
        </p:nvSpPr>
        <p:spPr>
          <a:xfrm>
            <a:off x="437702" y="1276473"/>
            <a:ext cx="9026400" cy="2387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dirty="0" err="1"/>
              <a:t>Exercises</a:t>
            </a:r>
            <a:endParaRPr dirty="0"/>
          </a:p>
        </p:txBody>
      </p:sp>
      <p:sp>
        <p:nvSpPr>
          <p:cNvPr id="139" name="Google Shape;139;p15"/>
          <p:cNvSpPr txBox="1">
            <a:spLocks noGrp="1"/>
          </p:cNvSpPr>
          <p:nvPr>
            <p:ph type="subTitle" idx="1"/>
          </p:nvPr>
        </p:nvSpPr>
        <p:spPr>
          <a:xfrm>
            <a:off x="424301" y="3756148"/>
            <a:ext cx="9039300" cy="822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15"/>
          <p:cNvSpPr txBox="1">
            <a:spLocks noGrp="1"/>
          </p:cNvSpPr>
          <p:nvPr>
            <p:ph type="body" idx="2"/>
          </p:nvPr>
        </p:nvSpPr>
        <p:spPr>
          <a:xfrm>
            <a:off x="7887644" y="6343466"/>
            <a:ext cx="3617400" cy="222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15"/>
          <p:cNvSpPr txBox="1">
            <a:spLocks noGrp="1"/>
          </p:cNvSpPr>
          <p:nvPr>
            <p:ph type="body" idx="3"/>
          </p:nvPr>
        </p:nvSpPr>
        <p:spPr>
          <a:xfrm>
            <a:off x="10030852" y="6050735"/>
            <a:ext cx="1474200" cy="216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639522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63F0D4-295F-4341-AB22-BA5CB3D698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8158B9-C1F7-4298-8851-BC1054BA85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/>
              <a:t>Download the second exercise assignment</a:t>
            </a:r>
          </a:p>
          <a:p>
            <a:r>
              <a:rPr lang="en-US" sz="2000" dirty="0"/>
              <a:t>Move to your break-out room</a:t>
            </a:r>
          </a:p>
          <a:p>
            <a:r>
              <a:rPr lang="en-US" sz="2000" dirty="0"/>
              <a:t>Open the notebook in Google </a:t>
            </a:r>
            <a:r>
              <a:rPr lang="en-US" sz="2000" dirty="0" err="1"/>
              <a:t>Colab</a:t>
            </a:r>
            <a:r>
              <a:rPr lang="en-US" sz="2000" dirty="0"/>
              <a:t>:</a:t>
            </a:r>
          </a:p>
          <a:p>
            <a:pPr lvl="1"/>
            <a:r>
              <a:rPr lang="en-US" sz="1800" dirty="0"/>
              <a:t>Go to </a:t>
            </a:r>
            <a:r>
              <a:rPr lang="en-US" sz="1800" dirty="0">
                <a:hlinkClick r:id="rId2"/>
              </a:rPr>
              <a:t>https://colab.research.google.com</a:t>
            </a:r>
            <a:r>
              <a:rPr lang="en-US" sz="1800" dirty="0"/>
              <a:t> </a:t>
            </a:r>
          </a:p>
          <a:p>
            <a:pPr lvl="1"/>
            <a:r>
              <a:rPr lang="en-US" sz="1800" dirty="0"/>
              <a:t>File &gt; Upload notebook (&gt; log in if necessary) &gt; browse to the notebook</a:t>
            </a:r>
          </a:p>
          <a:p>
            <a:pPr lvl="1"/>
            <a:r>
              <a:rPr lang="en-US" sz="1800" dirty="0"/>
              <a:t>Make sure you are using a GPU: Runtime &gt; Change Runtime Type &gt; Select ‘GPU’</a:t>
            </a:r>
          </a:p>
          <a:p>
            <a:r>
              <a:rPr lang="en-US" sz="2000" dirty="0"/>
              <a:t>Try to solve the exercises</a:t>
            </a:r>
          </a:p>
          <a:p>
            <a:r>
              <a:rPr lang="en-US" sz="2000" dirty="0"/>
              <a:t>After every exercise we will come back to the main room and discuss the results</a:t>
            </a:r>
          </a:p>
          <a:p>
            <a:r>
              <a:rPr lang="en-US" sz="2000" dirty="0"/>
              <a:t>The complete solution notebook will be uploaded at the end of the session</a:t>
            </a:r>
          </a:p>
          <a:p>
            <a:r>
              <a:rPr lang="en-US" sz="2000" dirty="0"/>
              <a:t>Ask questions to the assistants in the break-out room!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3EB45B-15EE-49E0-B657-C085C8A1665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43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3896130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7"/>
          <p:cNvSpPr txBox="1">
            <a:spLocks noGrp="1"/>
          </p:cNvSpPr>
          <p:nvPr>
            <p:ph type="ctrTitle"/>
          </p:nvPr>
        </p:nvSpPr>
        <p:spPr>
          <a:xfrm>
            <a:off x="437702" y="1276473"/>
            <a:ext cx="9026400" cy="2387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Convolutional Neural Networks for Segmentation</a:t>
            </a:r>
            <a:endParaRPr/>
          </a:p>
        </p:txBody>
      </p:sp>
      <p:sp>
        <p:nvSpPr>
          <p:cNvPr id="157" name="Google Shape;157;p17"/>
          <p:cNvSpPr txBox="1">
            <a:spLocks noGrp="1"/>
          </p:cNvSpPr>
          <p:nvPr>
            <p:ph type="subTitle" idx="1"/>
          </p:nvPr>
        </p:nvSpPr>
        <p:spPr>
          <a:xfrm>
            <a:off x="424301" y="3756148"/>
            <a:ext cx="9039300" cy="822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17"/>
          <p:cNvSpPr txBox="1">
            <a:spLocks noGrp="1"/>
          </p:cNvSpPr>
          <p:nvPr>
            <p:ph type="body" idx="2"/>
          </p:nvPr>
        </p:nvSpPr>
        <p:spPr>
          <a:xfrm>
            <a:off x="7887644" y="6343466"/>
            <a:ext cx="3617400" cy="222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17"/>
          <p:cNvSpPr txBox="1">
            <a:spLocks noGrp="1"/>
          </p:cNvSpPr>
          <p:nvPr>
            <p:ph type="body" idx="3"/>
          </p:nvPr>
        </p:nvSpPr>
        <p:spPr>
          <a:xfrm>
            <a:off x="10030852" y="6050735"/>
            <a:ext cx="1474200" cy="216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3A5C22A-E334-4E6D-BB0D-33EDBE1DF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Semantic segmentation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7D61066-5572-4FF5-9B39-F615FFCD15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0800" indent="0">
              <a:buNone/>
            </a:pPr>
            <a:r>
              <a:rPr lang="en-US" dirty="0"/>
              <a:t>Classify each pixel of an image to a particular class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3F693C4-4E57-466D-B384-6A0E504F10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1772" y="2616243"/>
            <a:ext cx="9408456" cy="3876632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A49810B-1EC3-44C3-A80A-AF0AA63C033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45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1161367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D3E4C3-F3E5-4794-9620-E03888418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ISBI challenge 2012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3D98A0-469A-44D2-B4EA-C159AB1843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0800" indent="0">
              <a:buNone/>
            </a:pPr>
            <a:r>
              <a:rPr lang="en-US" dirty="0"/>
              <a:t>Segmentation of neuronal structures in EM stacks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2830F4-A5B1-4299-AE85-3EB860FA301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46</a:t>
            </a:fld>
            <a:endParaRPr lang="nl-B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2A6B8CF-3AA7-403D-89DB-B99053A51D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2795999"/>
            <a:ext cx="10515599" cy="2997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59458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D3E4C3-F3E5-4794-9620-E03888418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ISBI challenge 2012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3D98A0-469A-44D2-B4EA-C159AB1843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0800" indent="0">
              <a:buNone/>
            </a:pPr>
            <a:r>
              <a:rPr lang="en-US" dirty="0"/>
              <a:t>Semantic segmentation = pixel classification (</a:t>
            </a:r>
            <a:r>
              <a:rPr lang="en-US" dirty="0" err="1"/>
              <a:t>Ciresan</a:t>
            </a:r>
            <a:r>
              <a:rPr lang="en-US" dirty="0"/>
              <a:t> et.al., 2012)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2830F4-A5B1-4299-AE85-3EB860FA301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47</a:t>
            </a:fld>
            <a:endParaRPr lang="nl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F493ED-F8E3-41EE-B766-B3742C58CE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651980"/>
            <a:ext cx="10515600" cy="3318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92121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D3E4C3-F3E5-4794-9620-E03888418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ISBI challenge 2012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3D98A0-469A-44D2-B4EA-C159AB1843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0800" indent="0">
              <a:buNone/>
            </a:pPr>
            <a:r>
              <a:rPr lang="en-US" dirty="0"/>
              <a:t>Leaderboard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2830F4-A5B1-4299-AE85-3EB860FA301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48</a:t>
            </a:fld>
            <a:endParaRPr lang="nl-BE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5A4386B-91B5-4E14-8840-D7C70E57AD03}"/>
              </a:ext>
            </a:extLst>
          </p:cNvPr>
          <p:cNvGrpSpPr/>
          <p:nvPr/>
        </p:nvGrpSpPr>
        <p:grpSpPr>
          <a:xfrm>
            <a:off x="1332690" y="2616924"/>
            <a:ext cx="9526620" cy="3650218"/>
            <a:chOff x="1332690" y="2616924"/>
            <a:chExt cx="9526620" cy="3650218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2262FDE-C3E2-4EFA-88B1-D860DC2A1C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32690" y="2616924"/>
              <a:ext cx="9526620" cy="3650218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050100F-EEA3-4ADE-91C0-A29DBC933456}"/>
                </a:ext>
              </a:extLst>
            </p:cNvPr>
            <p:cNvSpPr/>
            <p:nvPr/>
          </p:nvSpPr>
          <p:spPr>
            <a:xfrm>
              <a:off x="1350169" y="2838450"/>
              <a:ext cx="9477376" cy="2065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5216049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518CBF-1FD7-45FC-BD4C-D02F3D730A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Pixel classification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918CCB-7283-4C1E-A704-A005D80FFF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41787"/>
            <a:ext cx="10515600" cy="4274256"/>
          </a:xfrm>
        </p:spPr>
        <p:txBody>
          <a:bodyPr/>
          <a:lstStyle/>
          <a:p>
            <a:pPr marL="50800" indent="0">
              <a:buNone/>
            </a:pPr>
            <a:r>
              <a:rPr lang="en-US" dirty="0"/>
              <a:t>Semantic segmentation as pixel classification has several disadvantages: </a:t>
            </a:r>
          </a:p>
          <a:p>
            <a:r>
              <a:rPr lang="en-US" dirty="0"/>
              <a:t>Every pixel has to be classified separately: computationally intensive! </a:t>
            </a:r>
          </a:p>
          <a:p>
            <a:r>
              <a:rPr lang="en-US" dirty="0"/>
              <a:t>Window size introduces a compute/accuracy trade off: </a:t>
            </a:r>
          </a:p>
          <a:p>
            <a:pPr lvl="1"/>
            <a:r>
              <a:rPr lang="en-US" dirty="0"/>
              <a:t>Small window size: </a:t>
            </a:r>
          </a:p>
          <a:p>
            <a:pPr lvl="2">
              <a:buFont typeface="Wingdings" panose="05000000000000000000" pitchFamily="2" charset="2"/>
              <a:buChar char="è"/>
            </a:pPr>
            <a:r>
              <a:rPr lang="en-US" dirty="0">
                <a:sym typeface="Wingdings" panose="05000000000000000000" pitchFamily="2" charset="2"/>
              </a:rPr>
              <a:t>Computationally efficient</a:t>
            </a:r>
          </a:p>
          <a:p>
            <a:pPr lvl="2">
              <a:buFont typeface="Wingdings" panose="05000000000000000000" pitchFamily="2" charset="2"/>
              <a:buChar char="è"/>
            </a:pPr>
            <a:r>
              <a:rPr lang="en-US" dirty="0">
                <a:sym typeface="Wingdings" panose="05000000000000000000" pitchFamily="2" charset="2"/>
              </a:rPr>
              <a:t>Limited context</a:t>
            </a:r>
          </a:p>
          <a:p>
            <a:pPr marL="901700" lvl="1" indent="-342900"/>
            <a:r>
              <a:rPr lang="en-US" dirty="0">
                <a:sym typeface="Wingdings" panose="05000000000000000000" pitchFamily="2" charset="2"/>
              </a:rPr>
              <a:t>Large window size: </a:t>
            </a:r>
          </a:p>
          <a:p>
            <a:pPr lvl="2">
              <a:buFont typeface="Wingdings" panose="05000000000000000000" pitchFamily="2" charset="2"/>
              <a:buChar char="è"/>
            </a:pPr>
            <a:r>
              <a:rPr lang="en-US" dirty="0">
                <a:sym typeface="Wingdings" panose="05000000000000000000" pitchFamily="2" charset="2"/>
              </a:rPr>
              <a:t>Computationally inefficient</a:t>
            </a:r>
          </a:p>
          <a:p>
            <a:pPr lvl="2">
              <a:buFont typeface="Wingdings" panose="05000000000000000000" pitchFamily="2" charset="2"/>
              <a:buChar char="è"/>
            </a:pPr>
            <a:r>
              <a:rPr lang="en-US" dirty="0">
                <a:sym typeface="Wingdings" panose="05000000000000000000" pitchFamily="2" charset="2"/>
              </a:rPr>
              <a:t>More context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BB7718-5135-433F-8E87-10C5DA6D81B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49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882096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541E231-C046-4E43-BFEF-CD152ACD5D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 Placeholder 6">
                <a:extLst>
                  <a:ext uri="{FF2B5EF4-FFF2-40B4-BE49-F238E27FC236}">
                    <a16:creationId xmlns:a16="http://schemas.microsoft.com/office/drawing/2014/main" id="{87034099-85EA-4DB6-AAEC-2EE13177B097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38200" y="1841787"/>
                <a:ext cx="10515600" cy="4274256"/>
              </a:xfrm>
            </p:spPr>
            <p:txBody>
              <a:bodyPr/>
              <a:lstStyle/>
              <a:p>
                <a:pPr marL="50800" indent="0">
                  <a:buNone/>
                </a:pPr>
                <a:r>
                  <a:rPr lang="en-US" sz="2000" dirty="0"/>
                  <a:t>Example: image classification</a:t>
                </a:r>
              </a:p>
              <a:p>
                <a:r>
                  <a:rPr lang="en-US" sz="2000" dirty="0"/>
                  <a:t>Input: 500 x 500 images</a:t>
                </a:r>
              </a:p>
              <a:p>
                <a:r>
                  <a:rPr lang="en-US" sz="2000" dirty="0"/>
                  <a:t>Output: 10 classes</a:t>
                </a:r>
              </a:p>
              <a:p>
                <a:endParaRPr lang="en-US" sz="2000" dirty="0"/>
              </a:p>
              <a:p>
                <a:pPr marL="50800" indent="0">
                  <a:buNone/>
                </a:pPr>
                <a:r>
                  <a:rPr lang="en-US" sz="2000" dirty="0"/>
                  <a:t>The smallest perceptron that can solve this: </a:t>
                </a:r>
              </a:p>
              <a:p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=500×500=25,000</m:t>
                    </m:r>
                  </m:oMath>
                </a14:m>
                <a:r>
                  <a:rPr lang="en-US" sz="2000" dirty="0"/>
                  <a:t> input variables</a:t>
                </a:r>
              </a:p>
              <a:p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10</m:t>
                    </m:r>
                  </m:oMath>
                </a14:m>
                <a:r>
                  <a:rPr lang="en-US" sz="2000" dirty="0"/>
                  <a:t> output variables</a:t>
                </a:r>
              </a:p>
              <a:p>
                <a:pPr marL="50800" indent="0">
                  <a:buNone/>
                </a:pPr>
                <a:r>
                  <a:rPr lang="en-US" sz="2000" dirty="0">
                    <a:sym typeface="Wingdings" panose="05000000000000000000" pitchFamily="2" charset="2"/>
                  </a:rPr>
                  <a:t>How many parameters? </a:t>
                </a:r>
              </a:p>
              <a:p>
                <a:pPr>
                  <a:buFont typeface="Wingdings" panose="05000000000000000000" pitchFamily="2" charset="2"/>
                  <a:buChar char="è"/>
                </a:pPr>
                <a:r>
                  <a:rPr lang="en-US" sz="2000" dirty="0">
                    <a:sym typeface="Wingdings" panose="05000000000000000000" pitchFamily="2" charset="2"/>
                  </a:rPr>
                  <a:t>Weights </a:t>
                </a:r>
                <a14:m>
                  <m:oMath xmlns:m="http://schemas.openxmlformats.org/officeDocument/2006/math">
                    <m:r>
                      <a:rPr lang="en-US" sz="20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𝑾</m:t>
                    </m:r>
                  </m:oMath>
                </a14:m>
                <a:r>
                  <a:rPr lang="en-US" sz="2000" dirty="0">
                    <a:sym typeface="Wingdings" panose="05000000000000000000" pitchFamily="2" charset="2"/>
                  </a:rPr>
                  <a:t>: 250,000</a:t>
                </a:r>
              </a:p>
              <a:p>
                <a:pPr>
                  <a:buFont typeface="Wingdings" panose="05000000000000000000" pitchFamily="2" charset="2"/>
                  <a:buChar char="è"/>
                </a:pPr>
                <a:r>
                  <a:rPr lang="en-US" sz="2000" dirty="0">
                    <a:sym typeface="Wingdings" panose="05000000000000000000" pitchFamily="2" charset="2"/>
                  </a:rPr>
                  <a:t>Biases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𝒃</m:t>
                    </m:r>
                  </m:oMath>
                </a14:m>
                <a:r>
                  <a:rPr lang="en-US" sz="2000" dirty="0">
                    <a:sym typeface="Wingdings" panose="05000000000000000000" pitchFamily="2" charset="2"/>
                  </a:rPr>
                  <a:t>: 10</a:t>
                </a:r>
                <a:endParaRPr lang="en-US" sz="2000" dirty="0"/>
              </a:p>
            </p:txBody>
          </p:sp>
        </mc:Choice>
        <mc:Fallback xmlns="">
          <p:sp>
            <p:nvSpPr>
              <p:cNvPr id="7" name="Text Placeholder 6">
                <a:extLst>
                  <a:ext uri="{FF2B5EF4-FFF2-40B4-BE49-F238E27FC236}">
                    <a16:creationId xmlns:a16="http://schemas.microsoft.com/office/drawing/2014/main" id="{87034099-85EA-4DB6-AAEC-2EE13177B0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38200" y="1841787"/>
                <a:ext cx="10515600" cy="4274256"/>
              </a:xfrm>
              <a:blipFill>
                <a:blip r:embed="rId2"/>
                <a:stretch>
                  <a:fillRect l="-6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1" name="Group 50">
            <a:extLst>
              <a:ext uri="{FF2B5EF4-FFF2-40B4-BE49-F238E27FC236}">
                <a16:creationId xmlns:a16="http://schemas.microsoft.com/office/drawing/2014/main" id="{305C7A4F-7AA1-4AAD-B5F1-FABA30F6E7FF}"/>
              </a:ext>
            </a:extLst>
          </p:cNvPr>
          <p:cNvGrpSpPr/>
          <p:nvPr/>
        </p:nvGrpSpPr>
        <p:grpSpPr>
          <a:xfrm>
            <a:off x="5885234" y="1382478"/>
            <a:ext cx="1724694" cy="1963837"/>
            <a:chOff x="5885234" y="1382478"/>
            <a:chExt cx="1724694" cy="1963837"/>
          </a:xfrm>
        </p:grpSpPr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id="{4D619AE6-BA66-4A52-943D-C878C986D9FF}"/>
                </a:ext>
              </a:extLst>
            </p:cNvPr>
            <p:cNvSpPr/>
            <p:nvPr/>
          </p:nvSpPr>
          <p:spPr>
            <a:xfrm>
              <a:off x="5885234" y="1382478"/>
              <a:ext cx="1724694" cy="1963837"/>
            </a:xfrm>
            <a:prstGeom prst="roundRect">
              <a:avLst>
                <a:gd name="adj" fmla="val 8207"/>
              </a:avLst>
            </a:prstGeom>
            <a:noFill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88C330B3-7CD7-4AD2-AE02-9E148B808D97}"/>
                </a:ext>
              </a:extLst>
            </p:cNvPr>
            <p:cNvGrpSpPr/>
            <p:nvPr/>
          </p:nvGrpSpPr>
          <p:grpSpPr>
            <a:xfrm>
              <a:off x="5973527" y="1690688"/>
              <a:ext cx="1554803" cy="1557297"/>
              <a:chOff x="6353783" y="1099226"/>
              <a:chExt cx="4325701" cy="4332639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87E05C6C-7233-4B26-80C3-9876B3F24E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353783" y="1099226"/>
                <a:ext cx="2078610" cy="2078610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BD09EECA-B73F-48A9-AE14-35AC535B71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600873" y="1099226"/>
                <a:ext cx="2078610" cy="2078610"/>
              </a:xfrm>
              <a:prstGeom prst="rect">
                <a:avLst/>
              </a:prstGeom>
            </p:spPr>
          </p:pic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67368E35-1F8C-4715-A38B-4A6BC288A8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353783" y="3353254"/>
                <a:ext cx="2078610" cy="2078610"/>
              </a:xfrm>
              <a:prstGeom prst="rect">
                <a:avLst/>
              </a:prstGeom>
            </p:spPr>
          </p:pic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BCBC9B91-D68A-4720-AC21-9E067CFF31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600874" y="3353255"/>
                <a:ext cx="2078610" cy="2078610"/>
              </a:xfrm>
              <a:prstGeom prst="rect">
                <a:avLst/>
              </a:prstGeom>
            </p:spPr>
          </p:pic>
        </p:grp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96F36A7B-EC7B-44B2-B55E-57B8367AB22E}"/>
                </a:ext>
              </a:extLst>
            </p:cNvPr>
            <p:cNvSpPr txBox="1"/>
            <p:nvPr/>
          </p:nvSpPr>
          <p:spPr>
            <a:xfrm>
              <a:off x="6312871" y="1384993"/>
              <a:ext cx="8418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Airplane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AFB7AC4B-B939-4EAD-A183-2A9755BF3C44}"/>
              </a:ext>
            </a:extLst>
          </p:cNvPr>
          <p:cNvGrpSpPr/>
          <p:nvPr/>
        </p:nvGrpSpPr>
        <p:grpSpPr>
          <a:xfrm>
            <a:off x="7808440" y="1382478"/>
            <a:ext cx="1724694" cy="1963837"/>
            <a:chOff x="7808440" y="1382478"/>
            <a:chExt cx="1724694" cy="1963837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5EEDCCE2-A702-4DC2-A1CF-96E579F351A6}"/>
                </a:ext>
              </a:extLst>
            </p:cNvPr>
            <p:cNvGrpSpPr/>
            <p:nvPr/>
          </p:nvGrpSpPr>
          <p:grpSpPr>
            <a:xfrm>
              <a:off x="7886262" y="1690688"/>
              <a:ext cx="1554804" cy="1557297"/>
              <a:chOff x="8221495" y="725761"/>
              <a:chExt cx="2251523" cy="2255133"/>
            </a:xfrm>
          </p:grpSpPr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C5FA7134-BAF7-43F6-B0FE-7E9E187D7B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221496" y="725761"/>
                <a:ext cx="1081914" cy="1081914"/>
              </a:xfrm>
              <a:prstGeom prst="rect">
                <a:avLst/>
              </a:prstGeom>
            </p:spPr>
          </p:pic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94196C5A-45C1-4ED8-870B-4615E1D739D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391104" y="725762"/>
                <a:ext cx="1081914" cy="1081914"/>
              </a:xfrm>
              <a:prstGeom prst="rect">
                <a:avLst/>
              </a:prstGeom>
            </p:spPr>
          </p:pic>
          <p:pic>
            <p:nvPicPr>
              <p:cNvPr id="29" name="Picture 28">
                <a:extLst>
                  <a:ext uri="{FF2B5EF4-FFF2-40B4-BE49-F238E27FC236}">
                    <a16:creationId xmlns:a16="http://schemas.microsoft.com/office/drawing/2014/main" id="{05D64E44-9A9B-408C-94C3-220C8CADB3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221495" y="1898980"/>
                <a:ext cx="1081914" cy="1081914"/>
              </a:xfrm>
              <a:prstGeom prst="rect">
                <a:avLst/>
              </a:prstGeom>
            </p:spPr>
          </p:pic>
          <p:pic>
            <p:nvPicPr>
              <p:cNvPr id="32" name="Picture 31">
                <a:extLst>
                  <a:ext uri="{FF2B5EF4-FFF2-40B4-BE49-F238E27FC236}">
                    <a16:creationId xmlns:a16="http://schemas.microsoft.com/office/drawing/2014/main" id="{BEE1C072-7EE2-407F-96D1-E0B7DFD2206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391103" y="1892793"/>
                <a:ext cx="1081914" cy="1081914"/>
              </a:xfrm>
              <a:prstGeom prst="rect">
                <a:avLst/>
              </a:prstGeom>
            </p:spPr>
          </p:pic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BE3043E2-347B-46CD-8E7F-E7CC61CD26CE}"/>
                </a:ext>
              </a:extLst>
            </p:cNvPr>
            <p:cNvSpPr txBox="1"/>
            <p:nvPr/>
          </p:nvSpPr>
          <p:spPr>
            <a:xfrm>
              <a:off x="8446132" y="1382480"/>
              <a:ext cx="46358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Cat</a:t>
              </a:r>
            </a:p>
          </p:txBody>
        </p:sp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id="{A47D7EA4-CD6B-4217-A70B-F80A508137DF}"/>
                </a:ext>
              </a:extLst>
            </p:cNvPr>
            <p:cNvSpPr/>
            <p:nvPr/>
          </p:nvSpPr>
          <p:spPr>
            <a:xfrm>
              <a:off x="7808440" y="1382478"/>
              <a:ext cx="1724694" cy="1963837"/>
            </a:xfrm>
            <a:prstGeom prst="roundRect">
              <a:avLst>
                <a:gd name="adj" fmla="val 8207"/>
              </a:avLst>
            </a:prstGeom>
            <a:noFill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47380021-7ABD-4890-8830-8B61B2700DB3}"/>
              </a:ext>
            </a:extLst>
          </p:cNvPr>
          <p:cNvGrpSpPr/>
          <p:nvPr/>
        </p:nvGrpSpPr>
        <p:grpSpPr>
          <a:xfrm>
            <a:off x="9731646" y="1382478"/>
            <a:ext cx="1724694" cy="1963837"/>
            <a:chOff x="9706928" y="1382478"/>
            <a:chExt cx="1724694" cy="1963837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5CE67F33-217B-4DDB-A902-DF99EC7C0A42}"/>
                </a:ext>
              </a:extLst>
            </p:cNvPr>
            <p:cNvGrpSpPr/>
            <p:nvPr/>
          </p:nvGrpSpPr>
          <p:grpSpPr>
            <a:xfrm>
              <a:off x="9798996" y="1689093"/>
              <a:ext cx="1554804" cy="1553803"/>
              <a:chOff x="8494166" y="3542880"/>
              <a:chExt cx="2251523" cy="2250073"/>
            </a:xfrm>
          </p:grpSpPr>
          <p:pic>
            <p:nvPicPr>
              <p:cNvPr id="36" name="Picture 35">
                <a:extLst>
                  <a:ext uri="{FF2B5EF4-FFF2-40B4-BE49-F238E27FC236}">
                    <a16:creationId xmlns:a16="http://schemas.microsoft.com/office/drawing/2014/main" id="{8CB7C81E-67B1-4EC1-B4FC-1676835EC4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494167" y="3542881"/>
                <a:ext cx="1081914" cy="1081914"/>
              </a:xfrm>
              <a:prstGeom prst="rect">
                <a:avLst/>
              </a:prstGeom>
            </p:spPr>
          </p:pic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id="{DBB5F024-C363-4542-89C7-8A8230A6E9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663774" y="3542880"/>
                <a:ext cx="1081915" cy="1081915"/>
              </a:xfrm>
              <a:prstGeom prst="rect">
                <a:avLst/>
              </a:prstGeom>
            </p:spPr>
          </p:pic>
          <p:pic>
            <p:nvPicPr>
              <p:cNvPr id="41" name="Picture 40">
                <a:extLst>
                  <a:ext uri="{FF2B5EF4-FFF2-40B4-BE49-F238E27FC236}">
                    <a16:creationId xmlns:a16="http://schemas.microsoft.com/office/drawing/2014/main" id="{CBEABCD2-53F0-4DD0-9C02-49B6E3D7B20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494166" y="4711039"/>
                <a:ext cx="1081914" cy="1081914"/>
              </a:xfrm>
              <a:prstGeom prst="rect">
                <a:avLst/>
              </a:prstGeom>
            </p:spPr>
          </p:pic>
          <p:pic>
            <p:nvPicPr>
              <p:cNvPr id="43" name="Picture 42">
                <a:extLst>
                  <a:ext uri="{FF2B5EF4-FFF2-40B4-BE49-F238E27FC236}">
                    <a16:creationId xmlns:a16="http://schemas.microsoft.com/office/drawing/2014/main" id="{A09349DC-28CA-460C-8C1E-2443F82FC1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9663774" y="4711039"/>
                <a:ext cx="1081914" cy="1081914"/>
              </a:xfrm>
              <a:prstGeom prst="rect">
                <a:avLst/>
              </a:prstGeom>
            </p:spPr>
          </p:pic>
        </p:grp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783FC430-5FAF-41C3-BE20-EE1961CACBD5}"/>
                </a:ext>
              </a:extLst>
            </p:cNvPr>
            <p:cNvSpPr txBox="1"/>
            <p:nvPr/>
          </p:nvSpPr>
          <p:spPr>
            <a:xfrm>
              <a:off x="10304529" y="1382479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Ship</a:t>
              </a:r>
            </a:p>
          </p:txBody>
        </p:sp>
        <p:sp>
          <p:nvSpPr>
            <p:cNvPr id="50" name="Rectangle: Rounded Corners 49">
              <a:extLst>
                <a:ext uri="{FF2B5EF4-FFF2-40B4-BE49-F238E27FC236}">
                  <a16:creationId xmlns:a16="http://schemas.microsoft.com/office/drawing/2014/main" id="{1532648B-2F0B-4C5F-B325-8D8D2123CE45}"/>
                </a:ext>
              </a:extLst>
            </p:cNvPr>
            <p:cNvSpPr/>
            <p:nvPr/>
          </p:nvSpPr>
          <p:spPr>
            <a:xfrm>
              <a:off x="9706928" y="1382478"/>
              <a:ext cx="1724694" cy="1963837"/>
            </a:xfrm>
            <a:prstGeom prst="roundRect">
              <a:avLst>
                <a:gd name="adj" fmla="val 8207"/>
              </a:avLst>
            </a:prstGeom>
            <a:noFill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D7236047-F647-481A-B0FB-22D7726112BE}"/>
              </a:ext>
            </a:extLst>
          </p:cNvPr>
          <p:cNvGrpSpPr/>
          <p:nvPr/>
        </p:nvGrpSpPr>
        <p:grpSpPr>
          <a:xfrm>
            <a:off x="6623187" y="3652010"/>
            <a:ext cx="4095199" cy="2972932"/>
            <a:chOff x="6623187" y="3652010"/>
            <a:chExt cx="4095199" cy="2972932"/>
          </a:xfrm>
        </p:grpSpPr>
        <p:sp>
          <p:nvSpPr>
            <p:cNvPr id="55" name="Rectangle: Rounded Corners 54">
              <a:extLst>
                <a:ext uri="{FF2B5EF4-FFF2-40B4-BE49-F238E27FC236}">
                  <a16:creationId xmlns:a16="http://schemas.microsoft.com/office/drawing/2014/main" id="{E54A70C6-C0D4-470E-B032-6513FAB3E792}"/>
                </a:ext>
              </a:extLst>
            </p:cNvPr>
            <p:cNvSpPr/>
            <p:nvPr/>
          </p:nvSpPr>
          <p:spPr>
            <a:xfrm>
              <a:off x="6623187" y="3652010"/>
              <a:ext cx="787941" cy="2971801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3EF0CCE3-94B8-4860-9657-5110466C6ED5}"/>
                </a:ext>
              </a:extLst>
            </p:cNvPr>
            <p:cNvGrpSpPr/>
            <p:nvPr/>
          </p:nvGrpSpPr>
          <p:grpSpPr>
            <a:xfrm>
              <a:off x="6720464" y="3722806"/>
              <a:ext cx="603115" cy="2827506"/>
              <a:chOff x="6342434" y="2660514"/>
              <a:chExt cx="603115" cy="282750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6" name="Oval 75">
                    <a:extLst>
                      <a:ext uri="{FF2B5EF4-FFF2-40B4-BE49-F238E27FC236}">
                        <a16:creationId xmlns:a16="http://schemas.microsoft.com/office/drawing/2014/main" id="{0CB5C66D-338D-4BA5-8178-D8FF9C3E1213}"/>
                      </a:ext>
                    </a:extLst>
                  </p:cNvPr>
                  <p:cNvSpPr/>
                  <p:nvPr/>
                </p:nvSpPr>
                <p:spPr>
                  <a:xfrm>
                    <a:off x="6342434" y="2660514"/>
                    <a:ext cx="603115" cy="603115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a14:m>
                    <a:r>
                      <a:rPr lang="en-US" sz="2400" dirty="0">
                        <a:solidFill>
                          <a:schemeClr val="tx1"/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5" name="Oval 4">
                    <a:extLst>
                      <a:ext uri="{FF2B5EF4-FFF2-40B4-BE49-F238E27FC236}">
                        <a16:creationId xmlns:a16="http://schemas.microsoft.com/office/drawing/2014/main" id="{EB8DEFAA-55A3-4BEA-8CAF-5F4C8AA7E43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42434" y="2660514"/>
                    <a:ext cx="603115" cy="603115"/>
                  </a:xfrm>
                  <a:prstGeom prst="ellipse">
                    <a:avLst/>
                  </a:prstGeom>
                  <a:blipFill>
                    <a:blip r:embed="rId15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7" name="Oval 76">
                    <a:extLst>
                      <a:ext uri="{FF2B5EF4-FFF2-40B4-BE49-F238E27FC236}">
                        <a16:creationId xmlns:a16="http://schemas.microsoft.com/office/drawing/2014/main" id="{4E2FAF03-5F2D-4045-AF87-0820C8ABFC0B}"/>
                      </a:ext>
                    </a:extLst>
                  </p:cNvPr>
                  <p:cNvSpPr/>
                  <p:nvPr/>
                </p:nvSpPr>
                <p:spPr>
                  <a:xfrm>
                    <a:off x="6342434" y="3371007"/>
                    <a:ext cx="603115" cy="603115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a14:m>
                    <a:r>
                      <a:rPr lang="en-US" sz="2400" dirty="0">
                        <a:solidFill>
                          <a:schemeClr val="tx1"/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21" name="Oval 20">
                    <a:extLst>
                      <a:ext uri="{FF2B5EF4-FFF2-40B4-BE49-F238E27FC236}">
                        <a16:creationId xmlns:a16="http://schemas.microsoft.com/office/drawing/2014/main" id="{4C16837A-D3D2-4BFF-8331-6C03A7744E2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42434" y="3371007"/>
                    <a:ext cx="603115" cy="603115"/>
                  </a:xfrm>
                  <a:prstGeom prst="ellipse">
                    <a:avLst/>
                  </a:prstGeom>
                  <a:blipFill>
                    <a:blip r:embed="rId16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8" name="Oval 77">
                    <a:extLst>
                      <a:ext uri="{FF2B5EF4-FFF2-40B4-BE49-F238E27FC236}">
                        <a16:creationId xmlns:a16="http://schemas.microsoft.com/office/drawing/2014/main" id="{F10C1171-A544-4EB3-9882-522420AF253C}"/>
                      </a:ext>
                    </a:extLst>
                  </p:cNvPr>
                  <p:cNvSpPr/>
                  <p:nvPr/>
                </p:nvSpPr>
                <p:spPr>
                  <a:xfrm>
                    <a:off x="6342434" y="4884905"/>
                    <a:ext cx="603115" cy="603115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a14:m>
                    <a:r>
                      <a:rPr lang="en-US" sz="2400" dirty="0">
                        <a:solidFill>
                          <a:schemeClr val="tx1"/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22" name="Oval 21">
                    <a:extLst>
                      <a:ext uri="{FF2B5EF4-FFF2-40B4-BE49-F238E27FC236}">
                        <a16:creationId xmlns:a16="http://schemas.microsoft.com/office/drawing/2014/main" id="{606D45A3-BBF3-4D0F-99B4-79AEEA110AA1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42434" y="4884905"/>
                    <a:ext cx="603115" cy="603115"/>
                  </a:xfrm>
                  <a:prstGeom prst="ellipse">
                    <a:avLst/>
                  </a:prstGeom>
                  <a:blipFill>
                    <a:blip r:embed="rId17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9" name="Rectangle 78">
                    <a:extLst>
                      <a:ext uri="{FF2B5EF4-FFF2-40B4-BE49-F238E27FC236}">
                        <a16:creationId xmlns:a16="http://schemas.microsoft.com/office/drawing/2014/main" id="{2163AFBA-BB3F-4772-BB8D-7E9F09A65ED6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464488" y="4183169"/>
                    <a:ext cx="500457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…</m:t>
                          </m:r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24" name="Rectangle 23">
                    <a:extLst>
                      <a:ext uri="{FF2B5EF4-FFF2-40B4-BE49-F238E27FC236}">
                        <a16:creationId xmlns:a16="http://schemas.microsoft.com/office/drawing/2014/main" id="{D6FB03E3-6437-4E64-99D8-809C36F58F3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6464488" y="4183169"/>
                    <a:ext cx="500457" cy="461665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59" name="Rectangle: Rounded Corners 58">
              <a:extLst>
                <a:ext uri="{FF2B5EF4-FFF2-40B4-BE49-F238E27FC236}">
                  <a16:creationId xmlns:a16="http://schemas.microsoft.com/office/drawing/2014/main" id="{EE42EA93-E3A1-48D0-BD63-9E2E2B2BB8C2}"/>
                </a:ext>
              </a:extLst>
            </p:cNvPr>
            <p:cNvSpPr/>
            <p:nvPr/>
          </p:nvSpPr>
          <p:spPr>
            <a:xfrm>
              <a:off x="9930445" y="3653141"/>
              <a:ext cx="787941" cy="2971801"/>
            </a:xfrm>
            <a:prstGeom prst="roundRect">
              <a:avLst/>
            </a:prstGeom>
            <a:solidFill>
              <a:schemeClr val="tx2">
                <a:lumMod val="95000"/>
              </a:schemeClr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DD33A7C3-434B-476F-8A6B-0B596BAA7E2C}"/>
                </a:ext>
              </a:extLst>
            </p:cNvPr>
            <p:cNvGrpSpPr/>
            <p:nvPr/>
          </p:nvGrpSpPr>
          <p:grpSpPr>
            <a:xfrm>
              <a:off x="10027722" y="3723937"/>
              <a:ext cx="603115" cy="2827506"/>
              <a:chOff x="6342434" y="2660514"/>
              <a:chExt cx="603115" cy="282750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2" name="Oval 71">
                    <a:extLst>
                      <a:ext uri="{FF2B5EF4-FFF2-40B4-BE49-F238E27FC236}">
                        <a16:creationId xmlns:a16="http://schemas.microsoft.com/office/drawing/2014/main" id="{FB71E783-B0CD-47A2-B618-9D58EC0EBF4F}"/>
                      </a:ext>
                    </a:extLst>
                  </p:cNvPr>
                  <p:cNvSpPr/>
                  <p:nvPr/>
                </p:nvSpPr>
                <p:spPr>
                  <a:xfrm>
                    <a:off x="6342434" y="2660514"/>
                    <a:ext cx="603115" cy="603115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a14:m>
                    <a:r>
                      <a:rPr lang="en-US" sz="2400" dirty="0">
                        <a:solidFill>
                          <a:schemeClr val="tx1"/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116" name="Oval 115">
                    <a:extLst>
                      <a:ext uri="{FF2B5EF4-FFF2-40B4-BE49-F238E27FC236}">
                        <a16:creationId xmlns:a16="http://schemas.microsoft.com/office/drawing/2014/main" id="{D3B1AF20-D617-4E7E-9857-B35D4340F66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42434" y="2660514"/>
                    <a:ext cx="603115" cy="603115"/>
                  </a:xfrm>
                  <a:prstGeom prst="ellipse">
                    <a:avLst/>
                  </a:prstGeom>
                  <a:blipFill>
                    <a:blip r:embed="rId19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3" name="Oval 72">
                    <a:extLst>
                      <a:ext uri="{FF2B5EF4-FFF2-40B4-BE49-F238E27FC236}">
                        <a16:creationId xmlns:a16="http://schemas.microsoft.com/office/drawing/2014/main" id="{24D8CA52-2727-481D-9A1E-E815606D42D4}"/>
                      </a:ext>
                    </a:extLst>
                  </p:cNvPr>
                  <p:cNvSpPr/>
                  <p:nvPr/>
                </p:nvSpPr>
                <p:spPr>
                  <a:xfrm>
                    <a:off x="6342434" y="3371007"/>
                    <a:ext cx="603115" cy="603115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a14:m>
                    <a:r>
                      <a:rPr lang="en-US" sz="2400" dirty="0">
                        <a:solidFill>
                          <a:schemeClr val="tx1"/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117" name="Oval 116">
                    <a:extLst>
                      <a:ext uri="{FF2B5EF4-FFF2-40B4-BE49-F238E27FC236}">
                        <a16:creationId xmlns:a16="http://schemas.microsoft.com/office/drawing/2014/main" id="{83D61889-55A4-4F81-8A07-5E7EFA172E7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42434" y="3371007"/>
                    <a:ext cx="603115" cy="603115"/>
                  </a:xfrm>
                  <a:prstGeom prst="ellipse">
                    <a:avLst/>
                  </a:prstGeom>
                  <a:blipFill>
                    <a:blip r:embed="rId20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4" name="Oval 73">
                    <a:extLst>
                      <a:ext uri="{FF2B5EF4-FFF2-40B4-BE49-F238E27FC236}">
                        <a16:creationId xmlns:a16="http://schemas.microsoft.com/office/drawing/2014/main" id="{EA6E9E2F-7400-41DC-BE1B-BA0A8208A233}"/>
                      </a:ext>
                    </a:extLst>
                  </p:cNvPr>
                  <p:cNvSpPr/>
                  <p:nvPr/>
                </p:nvSpPr>
                <p:spPr>
                  <a:xfrm>
                    <a:off x="6342434" y="4884905"/>
                    <a:ext cx="603115" cy="603115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oMath>
                    </a14:m>
                    <a:r>
                      <a:rPr lang="en-US" sz="2400" dirty="0">
                        <a:solidFill>
                          <a:schemeClr val="tx1"/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118" name="Oval 117">
                    <a:extLst>
                      <a:ext uri="{FF2B5EF4-FFF2-40B4-BE49-F238E27FC236}">
                        <a16:creationId xmlns:a16="http://schemas.microsoft.com/office/drawing/2014/main" id="{E3ED5B2F-3AB5-4459-9CC2-437708679C8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42434" y="4884905"/>
                    <a:ext cx="603115" cy="603115"/>
                  </a:xfrm>
                  <a:prstGeom prst="ellipse">
                    <a:avLst/>
                  </a:prstGeom>
                  <a:blipFill>
                    <a:blip r:embed="rId21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5" name="Rectangle 74">
                    <a:extLst>
                      <a:ext uri="{FF2B5EF4-FFF2-40B4-BE49-F238E27FC236}">
                        <a16:creationId xmlns:a16="http://schemas.microsoft.com/office/drawing/2014/main" id="{4782617E-59CE-4955-9711-C47B76AD02CD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464488" y="4183169"/>
                    <a:ext cx="500457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…</m:t>
                          </m:r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24" name="Rectangle 23">
                    <a:extLst>
                      <a:ext uri="{FF2B5EF4-FFF2-40B4-BE49-F238E27FC236}">
                        <a16:creationId xmlns:a16="http://schemas.microsoft.com/office/drawing/2014/main" id="{D6FB03E3-6437-4E64-99D8-809C36F58F3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6464488" y="4183169"/>
                    <a:ext cx="500457" cy="461665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7FD213DC-5DFB-4F9C-84E6-E2C3CC5D1F1C}"/>
                </a:ext>
              </a:extLst>
            </p:cNvPr>
            <p:cNvCxnSpPr>
              <a:cxnSpLocks/>
            </p:cNvCxnSpPr>
            <p:nvPr/>
          </p:nvCxnSpPr>
          <p:spPr>
            <a:xfrm>
              <a:off x="7411128" y="4071111"/>
              <a:ext cx="2519317" cy="56194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CFABEC26-823E-4C3B-80C2-23E259A8B5A8}"/>
                </a:ext>
              </a:extLst>
            </p:cNvPr>
            <p:cNvCxnSpPr>
              <a:cxnSpLocks/>
            </p:cNvCxnSpPr>
            <p:nvPr/>
          </p:nvCxnSpPr>
          <p:spPr>
            <a:xfrm>
              <a:off x="7411128" y="3970443"/>
              <a:ext cx="2519317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90F5FF47-4093-4BFB-852E-565E88FDF285}"/>
                </a:ext>
              </a:extLst>
            </p:cNvPr>
            <p:cNvCxnSpPr>
              <a:cxnSpLocks/>
            </p:cNvCxnSpPr>
            <p:nvPr/>
          </p:nvCxnSpPr>
          <p:spPr>
            <a:xfrm>
              <a:off x="7411128" y="4171662"/>
              <a:ext cx="2519317" cy="184557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80DDB9E7-CC07-4152-A5A4-1D6D9AEDFE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11128" y="4071111"/>
              <a:ext cx="2519317" cy="56194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523CBFF5-20A0-4AF3-85B2-9612F9374B90}"/>
                </a:ext>
              </a:extLst>
            </p:cNvPr>
            <p:cNvCxnSpPr>
              <a:cxnSpLocks/>
            </p:cNvCxnSpPr>
            <p:nvPr/>
          </p:nvCxnSpPr>
          <p:spPr>
            <a:xfrm>
              <a:off x="7411128" y="4767281"/>
              <a:ext cx="2519317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E60009D4-0DF5-4469-B770-5E9A122FD80B}"/>
                </a:ext>
              </a:extLst>
            </p:cNvPr>
            <p:cNvCxnSpPr>
              <a:cxnSpLocks/>
            </p:cNvCxnSpPr>
            <p:nvPr/>
          </p:nvCxnSpPr>
          <p:spPr>
            <a:xfrm>
              <a:off x="7411128" y="4859560"/>
              <a:ext cx="2519317" cy="129190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88FD5858-F46B-4B90-8375-D1784D4794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11128" y="4171662"/>
              <a:ext cx="2519317" cy="190430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334E504E-833E-4C63-9470-6939623B40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11128" y="4859560"/>
              <a:ext cx="2519317" cy="129190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AC540752-3E43-44F7-BF1F-FE18BCFFDBDD}"/>
                </a:ext>
              </a:extLst>
            </p:cNvPr>
            <p:cNvCxnSpPr>
              <a:cxnSpLocks/>
            </p:cNvCxnSpPr>
            <p:nvPr/>
          </p:nvCxnSpPr>
          <p:spPr>
            <a:xfrm>
              <a:off x="7411128" y="6228363"/>
              <a:ext cx="2519317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2" name="Slide Number Placeholder 81">
            <a:extLst>
              <a:ext uri="{FF2B5EF4-FFF2-40B4-BE49-F238E27FC236}">
                <a16:creationId xmlns:a16="http://schemas.microsoft.com/office/drawing/2014/main" id="{47B6104F-2756-4F9F-A3AD-666FD1A10EF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6000615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3E9D5-3866-46E1-BEE9-F9E97BE34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Fully convolutional networks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1326C9-934F-4B55-8F44-650F6C463A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41787"/>
            <a:ext cx="5257800" cy="4274256"/>
          </a:xfrm>
        </p:spPr>
        <p:txBody>
          <a:bodyPr/>
          <a:lstStyle/>
          <a:p>
            <a:r>
              <a:rPr lang="en-US" sz="2400" dirty="0"/>
              <a:t>CNN for classification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CNN for segmentation (FCN): </a:t>
            </a:r>
          </a:p>
          <a:p>
            <a:pPr lvl="1"/>
            <a:r>
              <a:rPr lang="en-US" sz="2000" dirty="0"/>
              <a:t>No full connections, only convolutions</a:t>
            </a:r>
          </a:p>
          <a:p>
            <a:pPr lvl="1"/>
            <a:r>
              <a:rPr lang="en-US" sz="2000" dirty="0"/>
              <a:t>Transposed convolutions (</a:t>
            </a:r>
            <a:r>
              <a:rPr lang="en-US" sz="2000" dirty="0" err="1"/>
              <a:t>upsampling</a:t>
            </a:r>
            <a:r>
              <a:rPr lang="en-US" sz="2000" dirty="0"/>
              <a:t>)</a:t>
            </a:r>
          </a:p>
          <a:p>
            <a:pPr marL="50800" indent="0">
              <a:buNone/>
            </a:pP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C59300-24AC-4E4C-B439-EADF2F00A3B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50</a:t>
            </a:fld>
            <a:endParaRPr lang="nl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FB414F3-1CA2-405E-9312-9AA4C03D44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410829"/>
            <a:ext cx="4476750" cy="122369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F381B0E-EAD5-40CE-B43F-D7611ADF69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5008461"/>
            <a:ext cx="4476750" cy="1484414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ABC13836-C0C5-4A9E-AF61-8D0E30F53259}"/>
              </a:ext>
            </a:extLst>
          </p:cNvPr>
          <p:cNvGrpSpPr/>
          <p:nvPr/>
        </p:nvGrpSpPr>
        <p:grpSpPr>
          <a:xfrm>
            <a:off x="6515100" y="2410829"/>
            <a:ext cx="4838700" cy="2981385"/>
            <a:chOff x="6515100" y="2332771"/>
            <a:chExt cx="4838700" cy="2981385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9C4D999-A116-4825-9662-96DA63FF1B1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15100" y="2732881"/>
              <a:ext cx="4838700" cy="2581275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7007BEA-918B-405D-A70E-8C1B5DCEBBF8}"/>
                </a:ext>
              </a:extLst>
            </p:cNvPr>
            <p:cNvSpPr txBox="1"/>
            <p:nvPr/>
          </p:nvSpPr>
          <p:spPr>
            <a:xfrm>
              <a:off x="7484378" y="2332771"/>
              <a:ext cx="29001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800" dirty="0">
                  <a:solidFill>
                    <a:schemeClr val="tx1"/>
                  </a:solidFill>
                  <a:latin typeface="Corbel" panose="020B0503020204020204" pitchFamily="34" charset="0"/>
                </a:rPr>
                <a:t>FCN (</a:t>
              </a:r>
              <a:r>
                <a:rPr lang="en-US" sz="1800" dirty="0" err="1">
                  <a:solidFill>
                    <a:schemeClr val="tx1"/>
                  </a:solidFill>
                  <a:latin typeface="Corbel" panose="020B0503020204020204" pitchFamily="34" charset="0"/>
                </a:rPr>
                <a:t>Shelhamer</a:t>
              </a:r>
              <a:r>
                <a:rPr lang="en-US" sz="1800" dirty="0">
                  <a:solidFill>
                    <a:schemeClr val="tx1"/>
                  </a:solidFill>
                  <a:latin typeface="Corbel" panose="020B0503020204020204" pitchFamily="34" charset="0"/>
                </a:rPr>
                <a:t> et.al., 2017)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3827588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58E13C-2B38-4041-B929-9D51ED853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Pascal VOC 2012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93BF5F-4AE6-4556-890C-D36B1AC687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41787"/>
            <a:ext cx="10515599" cy="4274256"/>
          </a:xfrm>
        </p:spPr>
        <p:txBody>
          <a:bodyPr/>
          <a:lstStyle/>
          <a:p>
            <a:r>
              <a:rPr lang="en-US" sz="2400" dirty="0"/>
              <a:t>Classification/detection competition</a:t>
            </a:r>
          </a:p>
          <a:p>
            <a:r>
              <a:rPr lang="en-US" sz="2400" dirty="0"/>
              <a:t>Segmentation competition</a:t>
            </a:r>
          </a:p>
          <a:p>
            <a:pPr lvl="1"/>
            <a:r>
              <a:rPr lang="en-US" sz="2000" dirty="0"/>
              <a:t>3000  labeled training images</a:t>
            </a:r>
          </a:p>
          <a:p>
            <a:pPr lvl="1"/>
            <a:r>
              <a:rPr lang="en-US" sz="2000" dirty="0"/>
              <a:t>7000 objects</a:t>
            </a:r>
          </a:p>
          <a:p>
            <a:pPr lvl="1"/>
            <a:r>
              <a:rPr lang="en-US" sz="2000" dirty="0"/>
              <a:t>20 classes</a:t>
            </a:r>
          </a:p>
          <a:p>
            <a:r>
              <a:rPr lang="en-US" sz="2400" dirty="0"/>
              <a:t>Action classification competition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437136-FCF5-4F89-BD97-B0DBB395644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51</a:t>
            </a:fld>
            <a:endParaRPr lang="nl-BE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7EB8F62-FE0F-4687-BC6D-0CB612413A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6779" y="2055865"/>
            <a:ext cx="5358034" cy="108159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5C643AE-1115-4917-8F9E-E042200CF8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" y="4470859"/>
            <a:ext cx="5672136" cy="167961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01407A7-50BC-4EEC-B0FF-8531206744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6779" y="4381493"/>
            <a:ext cx="5358034" cy="1854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14988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58E13C-2B38-4041-B929-9D51ED853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Pascal VOC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93BF5F-4AE6-4556-890C-D36B1AC687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437136-FCF5-4F89-BD97-B0DBB395644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52</a:t>
            </a:fld>
            <a:endParaRPr lang="nl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922BE86-36A5-4D34-8B77-E5B0D80029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8" y="2111351"/>
            <a:ext cx="10515601" cy="4004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15890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B83790-03C1-4326-9AF3-BD76F571A0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U-Net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6BAB4C-CE00-471F-B2DB-6DAB236425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41787"/>
            <a:ext cx="4100088" cy="4274256"/>
          </a:xfrm>
        </p:spPr>
        <p:txBody>
          <a:bodyPr/>
          <a:lstStyle/>
          <a:p>
            <a:pPr marL="50800" indent="0">
              <a:buNone/>
            </a:pPr>
            <a:r>
              <a:rPr lang="en-US" sz="2000" dirty="0" err="1"/>
              <a:t>Upsampling</a:t>
            </a:r>
            <a:r>
              <a:rPr lang="en-US" sz="2000" dirty="0"/>
              <a:t> ignores the loss in resolution</a:t>
            </a:r>
          </a:p>
          <a:p>
            <a:pPr marL="50800" indent="0">
              <a:buNone/>
            </a:pPr>
            <a:endParaRPr lang="en-US" sz="2000" dirty="0"/>
          </a:p>
          <a:p>
            <a:pPr marL="50800" indent="0">
              <a:buNone/>
            </a:pPr>
            <a:r>
              <a:rPr lang="en-US" sz="2000" dirty="0"/>
              <a:t>U-Net (</a:t>
            </a:r>
            <a:r>
              <a:rPr lang="en-US" sz="2000" dirty="0" err="1"/>
              <a:t>Ronneberger</a:t>
            </a:r>
            <a:r>
              <a:rPr lang="en-US" sz="2000" dirty="0"/>
              <a:t> et.al., 2015):</a:t>
            </a:r>
          </a:p>
          <a:p>
            <a:r>
              <a:rPr lang="en-US" sz="2000" dirty="0"/>
              <a:t>Combine </a:t>
            </a:r>
            <a:r>
              <a:rPr lang="en-US" sz="2000" dirty="0" err="1"/>
              <a:t>upsampling</a:t>
            </a:r>
            <a:r>
              <a:rPr lang="en-US" sz="2000" dirty="0"/>
              <a:t> with convolutional layer</a:t>
            </a:r>
          </a:p>
          <a:p>
            <a:r>
              <a:rPr lang="en-US" sz="2000" dirty="0"/>
              <a:t>Introduce skip connections that restore high resolution information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7DC41B-6560-4EAC-B4B8-10070C76F34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53</a:t>
            </a:fld>
            <a:endParaRPr lang="nl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D45E2F-41D5-4036-898D-07B171ADB4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8288" y="1841786"/>
            <a:ext cx="6415512" cy="4274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8058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70F4B-EA7F-4BF9-BA1F-5031FCE9F5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U-Net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5DB93E-4B32-4E36-9181-56AA4AD107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41787"/>
            <a:ext cx="8024332" cy="4274256"/>
          </a:xfrm>
        </p:spPr>
        <p:txBody>
          <a:bodyPr/>
          <a:lstStyle/>
          <a:p>
            <a:pPr marL="50800" indent="0">
              <a:buNone/>
            </a:pPr>
            <a:r>
              <a:rPr lang="en-US" sz="2000" dirty="0"/>
              <a:t>Up to know, state-of-the-art in biomedical segmentation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7731AB-02A7-4740-9AD7-02C33AA694E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54</a:t>
            </a:fld>
            <a:endParaRPr lang="nl-BE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9B509FE-D913-4522-88A0-43243C4E3120}"/>
              </a:ext>
            </a:extLst>
          </p:cNvPr>
          <p:cNvGrpSpPr/>
          <p:nvPr/>
        </p:nvGrpSpPr>
        <p:grpSpPr>
          <a:xfrm>
            <a:off x="8122784" y="441478"/>
            <a:ext cx="3968012" cy="3882265"/>
            <a:chOff x="5057775" y="-1943449"/>
            <a:chExt cx="4924425" cy="481801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86B9D75-3381-4FCE-97C8-2537CE59D7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8092"/>
            <a:stretch/>
          </p:blipFill>
          <p:spPr>
            <a:xfrm>
              <a:off x="5057775" y="436161"/>
              <a:ext cx="4924425" cy="24384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FF6C7BB-6083-4762-9834-62078E3529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65864"/>
            <a:stretch/>
          </p:blipFill>
          <p:spPr>
            <a:xfrm>
              <a:off x="5081586" y="-1943449"/>
              <a:ext cx="3238500" cy="2438400"/>
            </a:xfrm>
            <a:prstGeom prst="rect">
              <a:avLst/>
            </a:prstGeom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D88DA1F-3C0A-46FF-B05A-666BF5F49062}"/>
              </a:ext>
            </a:extLst>
          </p:cNvPr>
          <p:cNvGrpSpPr/>
          <p:nvPr/>
        </p:nvGrpSpPr>
        <p:grpSpPr>
          <a:xfrm>
            <a:off x="838200" y="2442081"/>
            <a:ext cx="6332536" cy="1884395"/>
            <a:chOff x="1585913" y="3392629"/>
            <a:chExt cx="7458074" cy="2219325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951E0CCF-5AC2-45B2-A57E-49C9A0D38E6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2964"/>
            <a:stretch/>
          </p:blipFill>
          <p:spPr>
            <a:xfrm>
              <a:off x="4962525" y="3392629"/>
              <a:ext cx="4081462" cy="2219325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C9C4E5D-0B48-4DA3-9AB2-DA6C97E244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62294"/>
            <a:stretch/>
          </p:blipFill>
          <p:spPr>
            <a:xfrm>
              <a:off x="1585913" y="3392629"/>
              <a:ext cx="3271838" cy="2219325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C85C67A-62F8-407D-9DCA-BBB0E8CD0A78}"/>
              </a:ext>
            </a:extLst>
          </p:cNvPr>
          <p:cNvGrpSpPr/>
          <p:nvPr/>
        </p:nvGrpSpPr>
        <p:grpSpPr>
          <a:xfrm>
            <a:off x="2657449" y="4564050"/>
            <a:ext cx="6205083" cy="2152287"/>
            <a:chOff x="4076700" y="3025660"/>
            <a:chExt cx="7277099" cy="2524125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231B935-6574-446E-B7E9-5DD5F66725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8526"/>
            <a:stretch/>
          </p:blipFill>
          <p:spPr>
            <a:xfrm>
              <a:off x="6696074" y="3025660"/>
              <a:ext cx="4657725" cy="2524125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E54AAE4-F8B0-4A13-984C-F1D3886D21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72210"/>
            <a:stretch/>
          </p:blipFill>
          <p:spPr>
            <a:xfrm>
              <a:off x="4076700" y="3025660"/>
              <a:ext cx="2514600" cy="2524125"/>
            </a:xfrm>
            <a:prstGeom prst="rect">
              <a:avLst/>
            </a:prstGeom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0113A375-BC32-4D03-AABC-7E43D27B1387}"/>
              </a:ext>
            </a:extLst>
          </p:cNvPr>
          <p:cNvSpPr txBox="1"/>
          <p:nvPr/>
        </p:nvSpPr>
        <p:spPr>
          <a:xfrm>
            <a:off x="10671243" y="1050234"/>
            <a:ext cx="15207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Corbel" panose="020B0503020204020204" pitchFamily="34" charset="0"/>
              </a:rPr>
              <a:t>Morphometric cell description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B754442-E3ED-42B3-AD43-1FCE012BECC3}"/>
              </a:ext>
            </a:extLst>
          </p:cNvPr>
          <p:cNvSpPr txBox="1"/>
          <p:nvPr/>
        </p:nvSpPr>
        <p:spPr>
          <a:xfrm>
            <a:off x="4262906" y="6246913"/>
            <a:ext cx="15560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Corbel" panose="020B0503020204020204" pitchFamily="34" charset="0"/>
              </a:rPr>
              <a:t>Neurite tracing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91FB973-4879-4477-9620-3FE73CCC901F}"/>
              </a:ext>
            </a:extLst>
          </p:cNvPr>
          <p:cNvSpPr txBox="1"/>
          <p:nvPr/>
        </p:nvSpPr>
        <p:spPr>
          <a:xfrm>
            <a:off x="5793854" y="3686527"/>
            <a:ext cx="18529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Corbel" panose="020B0503020204020204" pitchFamily="34" charset="0"/>
              </a:rPr>
              <a:t>Cell morphometry in bright field data</a:t>
            </a:r>
          </a:p>
        </p:txBody>
      </p:sp>
    </p:spTree>
    <p:extLst>
      <p:ext uri="{BB962C8B-B14F-4D97-AF65-F5344CB8AC3E}">
        <p14:creationId xmlns:p14="http://schemas.microsoft.com/office/powerpoint/2010/main" val="144205995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555104-8D6B-475A-B196-5149FDBEDE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91EA94-9FE7-42D1-AFAA-E0168EBBB2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41787"/>
            <a:ext cx="5257800" cy="4274256"/>
          </a:xfrm>
        </p:spPr>
        <p:txBody>
          <a:bodyPr/>
          <a:lstStyle/>
          <a:p>
            <a:r>
              <a:rPr lang="en-US" sz="2400" dirty="0"/>
              <a:t>Segmentation as pixel classification is insufficient</a:t>
            </a:r>
          </a:p>
          <a:p>
            <a:r>
              <a:rPr lang="en-US" sz="2400" dirty="0"/>
              <a:t>Segmentation requires a fundamentally different architecture with CNNs</a:t>
            </a:r>
          </a:p>
          <a:p>
            <a:r>
              <a:rPr lang="en-US" sz="2400" dirty="0"/>
              <a:t>Alternative architectures employ </a:t>
            </a:r>
            <a:r>
              <a:rPr lang="en-US" sz="2400" dirty="0" err="1"/>
              <a:t>upsampling</a:t>
            </a:r>
            <a:r>
              <a:rPr lang="en-US" sz="2400" dirty="0"/>
              <a:t> layers</a:t>
            </a:r>
          </a:p>
          <a:p>
            <a:r>
              <a:rPr lang="en-US" sz="2400" dirty="0"/>
              <a:t>State-of-the-art (in biomedical imaging) employ encoder-decoder layers (U-Net)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D70026-AAA2-40D9-A534-9240B06E186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55</a:t>
            </a:fld>
            <a:endParaRPr lang="nl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9DC807-122F-4BEF-8220-83E6367ED5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4822" y="3391810"/>
            <a:ext cx="4088980" cy="27242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8F99A8D-9809-4CBE-A86A-11EC42A1BA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4825" y="1639852"/>
            <a:ext cx="4708975" cy="1485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57752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5"/>
          <p:cNvSpPr txBox="1">
            <a:spLocks noGrp="1"/>
          </p:cNvSpPr>
          <p:nvPr>
            <p:ph type="ctrTitle"/>
          </p:nvPr>
        </p:nvSpPr>
        <p:spPr>
          <a:xfrm>
            <a:off x="437702" y="1276473"/>
            <a:ext cx="9026400" cy="2387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dirty="0" err="1"/>
              <a:t>Exercises</a:t>
            </a:r>
            <a:endParaRPr dirty="0"/>
          </a:p>
        </p:txBody>
      </p:sp>
      <p:sp>
        <p:nvSpPr>
          <p:cNvPr id="139" name="Google Shape;139;p15"/>
          <p:cNvSpPr txBox="1">
            <a:spLocks noGrp="1"/>
          </p:cNvSpPr>
          <p:nvPr>
            <p:ph type="subTitle" idx="1"/>
          </p:nvPr>
        </p:nvSpPr>
        <p:spPr>
          <a:xfrm>
            <a:off x="424301" y="3756148"/>
            <a:ext cx="9039300" cy="822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15"/>
          <p:cNvSpPr txBox="1">
            <a:spLocks noGrp="1"/>
          </p:cNvSpPr>
          <p:nvPr>
            <p:ph type="body" idx="2"/>
          </p:nvPr>
        </p:nvSpPr>
        <p:spPr>
          <a:xfrm>
            <a:off x="7887644" y="6343466"/>
            <a:ext cx="3617400" cy="222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15"/>
          <p:cNvSpPr txBox="1">
            <a:spLocks noGrp="1"/>
          </p:cNvSpPr>
          <p:nvPr>
            <p:ph type="body" idx="3"/>
          </p:nvPr>
        </p:nvSpPr>
        <p:spPr>
          <a:xfrm>
            <a:off x="10030852" y="6050735"/>
            <a:ext cx="1474200" cy="216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023276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63F0D4-295F-4341-AB22-BA5CB3D698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8158B9-C1F7-4298-8851-BC1054BA85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/>
              <a:t>Download the third exercise assignment</a:t>
            </a:r>
          </a:p>
          <a:p>
            <a:r>
              <a:rPr lang="en-US" sz="2000" dirty="0"/>
              <a:t>Move to your break-out room</a:t>
            </a:r>
          </a:p>
          <a:p>
            <a:r>
              <a:rPr lang="en-US" sz="2000" dirty="0"/>
              <a:t>Open the notebook in Google </a:t>
            </a:r>
            <a:r>
              <a:rPr lang="en-US" sz="2000" dirty="0" err="1"/>
              <a:t>Colab</a:t>
            </a:r>
            <a:r>
              <a:rPr lang="en-US" sz="2000" dirty="0"/>
              <a:t>:</a:t>
            </a:r>
          </a:p>
          <a:p>
            <a:pPr lvl="1"/>
            <a:r>
              <a:rPr lang="en-US" sz="1800" dirty="0"/>
              <a:t>Go to </a:t>
            </a:r>
            <a:r>
              <a:rPr lang="en-US" sz="1800" dirty="0">
                <a:hlinkClick r:id="rId2"/>
              </a:rPr>
              <a:t>https://colab.research.google.com</a:t>
            </a:r>
            <a:r>
              <a:rPr lang="en-US" sz="1800" dirty="0"/>
              <a:t> </a:t>
            </a:r>
          </a:p>
          <a:p>
            <a:pPr lvl="1"/>
            <a:r>
              <a:rPr lang="en-US" sz="1800" dirty="0"/>
              <a:t>File &gt; Upload notebook (&gt; log in if necessary) &gt; browse to the notebook</a:t>
            </a:r>
          </a:p>
          <a:p>
            <a:pPr lvl="1"/>
            <a:r>
              <a:rPr lang="en-US" sz="1800" dirty="0"/>
              <a:t>Make sure you are using a GPU: Runtime &gt; Change Runtime Type &gt; Select ‘GPU’</a:t>
            </a:r>
          </a:p>
          <a:p>
            <a:r>
              <a:rPr lang="en-US" sz="2000" dirty="0"/>
              <a:t>Try to solve the exercises</a:t>
            </a:r>
          </a:p>
          <a:p>
            <a:r>
              <a:rPr lang="en-US" sz="2000" dirty="0"/>
              <a:t>After every exercise we will come back to the main room and discuss the results</a:t>
            </a:r>
          </a:p>
          <a:p>
            <a:r>
              <a:rPr lang="en-US" sz="2000" dirty="0"/>
              <a:t>The complete solution notebook will be uploaded at the end of the session</a:t>
            </a:r>
          </a:p>
          <a:p>
            <a:r>
              <a:rPr lang="en-US" sz="2000" dirty="0"/>
              <a:t>Ask questions to the assistants in the break-out room!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3EB45B-15EE-49E0-B657-C085C8A1665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57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1082856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References</a:t>
            </a:r>
            <a:endParaRPr/>
          </a:p>
        </p:txBody>
      </p:sp>
      <p:sp>
        <p:nvSpPr>
          <p:cNvPr id="171" name="Google Shape;171;p19"/>
          <p:cNvSpPr txBox="1">
            <a:spLocks noGrp="1"/>
          </p:cNvSpPr>
          <p:nvPr>
            <p:ph type="body" idx="1"/>
          </p:nvPr>
        </p:nvSpPr>
        <p:spPr>
          <a:xfrm>
            <a:off x="838200" y="1841787"/>
            <a:ext cx="10515600" cy="4274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indent="-355600">
              <a:spcBef>
                <a:spcPts val="600"/>
              </a:spcBef>
              <a:buSzPts val="2000"/>
            </a:pPr>
            <a:r>
              <a:rPr lang="en-US" sz="1200" dirty="0"/>
              <a:t>Hubel, D. H., &amp; Wiesel, T. N. (1962). Receptive fields, binocular interaction and functional architecture in the cat’s visual cortex. The Journal of Physiology. </a:t>
            </a:r>
            <a:r>
              <a:rPr lang="en-US" sz="1200" dirty="0">
                <a:hlinkClick r:id="rId3"/>
              </a:rPr>
              <a:t>https://doi.org/10.1113/jphysiol.1962.sp006837</a:t>
            </a:r>
            <a:r>
              <a:rPr lang="en-US" sz="1200" dirty="0"/>
              <a:t> </a:t>
            </a:r>
          </a:p>
          <a:p>
            <a:pPr lvl="0" indent="-355600">
              <a:spcBef>
                <a:spcPts val="600"/>
              </a:spcBef>
              <a:buSzPts val="2000"/>
            </a:pPr>
            <a:r>
              <a:rPr lang="en-US" sz="1200" dirty="0" err="1"/>
              <a:t>LeCun</a:t>
            </a:r>
            <a:r>
              <a:rPr lang="en-US" sz="1200" dirty="0"/>
              <a:t>, Y., </a:t>
            </a:r>
            <a:r>
              <a:rPr lang="en-US" sz="1200" dirty="0" err="1"/>
              <a:t>Bottou</a:t>
            </a:r>
            <a:r>
              <a:rPr lang="en-US" sz="1200" dirty="0"/>
              <a:t>, L., </a:t>
            </a:r>
            <a:r>
              <a:rPr lang="en-US" sz="1200" dirty="0" err="1"/>
              <a:t>Bengio</a:t>
            </a:r>
            <a:r>
              <a:rPr lang="en-US" sz="1200" dirty="0"/>
              <a:t>, Y., &amp; Haffner, P. (1998). Gradient-based learning applied to document recognition. Proceedings of the IEEE, 86(11), 2278–2323. </a:t>
            </a:r>
            <a:r>
              <a:rPr lang="en-US" sz="1200" dirty="0">
                <a:hlinkClick r:id="rId4"/>
              </a:rPr>
              <a:t>https://doi.org/10.1109/5.726791</a:t>
            </a:r>
            <a:r>
              <a:rPr lang="en-US" sz="1200" dirty="0"/>
              <a:t> </a:t>
            </a:r>
          </a:p>
          <a:p>
            <a:pPr lvl="0" indent="-355600">
              <a:spcBef>
                <a:spcPts val="600"/>
              </a:spcBef>
              <a:buSzPts val="2000"/>
            </a:pPr>
            <a:r>
              <a:rPr lang="en-US" sz="1200" dirty="0"/>
              <a:t>Dumoulin, V., &amp; </a:t>
            </a:r>
            <a:r>
              <a:rPr lang="en-US" sz="1200" dirty="0" err="1"/>
              <a:t>Visin</a:t>
            </a:r>
            <a:r>
              <a:rPr lang="en-US" sz="1200" dirty="0"/>
              <a:t>, F. (2016). A guide to convolution arithmetic for deep learning. </a:t>
            </a:r>
            <a:r>
              <a:rPr lang="en-US" sz="1200" dirty="0">
                <a:hlinkClick r:id="rId5"/>
              </a:rPr>
              <a:t>http://arxiv.org/abs/1603.07285</a:t>
            </a:r>
            <a:r>
              <a:rPr lang="en-US" sz="1200" dirty="0"/>
              <a:t> </a:t>
            </a:r>
          </a:p>
          <a:p>
            <a:pPr lvl="0" indent="-355600">
              <a:spcBef>
                <a:spcPts val="600"/>
              </a:spcBef>
              <a:buSzPts val="2000"/>
            </a:pPr>
            <a:r>
              <a:rPr lang="en-US" sz="1200" dirty="0" err="1"/>
              <a:t>Krizhevsky</a:t>
            </a:r>
            <a:r>
              <a:rPr lang="en-US" sz="1200" dirty="0"/>
              <a:t>, A., </a:t>
            </a:r>
            <a:r>
              <a:rPr lang="en-US" sz="1200" dirty="0" err="1"/>
              <a:t>Sutskever</a:t>
            </a:r>
            <a:r>
              <a:rPr lang="en-US" sz="1200" dirty="0"/>
              <a:t>, I., &amp; Hinton, G. E. (2012). ImageNet Classification with Deep Convolutional Neural Networks. Advances In Neural Information Processing Systems. </a:t>
            </a:r>
            <a:r>
              <a:rPr lang="en-US" sz="1200" dirty="0">
                <a:hlinkClick r:id="rId6"/>
              </a:rPr>
              <a:t>https://doi.org/http://dx.doi.org/10.1016/j.protcy.2014.09.007</a:t>
            </a:r>
            <a:r>
              <a:rPr lang="en-US" sz="1200" dirty="0"/>
              <a:t> </a:t>
            </a:r>
          </a:p>
          <a:p>
            <a:pPr lvl="0" indent="-355600">
              <a:spcBef>
                <a:spcPts val="600"/>
              </a:spcBef>
              <a:buSzPts val="2000"/>
            </a:pPr>
            <a:r>
              <a:rPr lang="en-US" sz="1200" dirty="0" err="1"/>
              <a:t>Simonyan</a:t>
            </a:r>
            <a:r>
              <a:rPr lang="en-US" sz="1200" dirty="0"/>
              <a:t>, K., &amp; Zisserman, A. (2015, September 4). Very deep convolutional networks for large-scale image recognition. International Conference on Learning Representations. </a:t>
            </a:r>
            <a:r>
              <a:rPr lang="en-US" sz="1200" dirty="0">
                <a:hlinkClick r:id="rId7"/>
              </a:rPr>
              <a:t>http://www.robots.ox.ac.uk/</a:t>
            </a:r>
            <a:r>
              <a:rPr lang="en-US" sz="1200" dirty="0"/>
              <a:t> </a:t>
            </a:r>
          </a:p>
          <a:p>
            <a:pPr lvl="0" indent="-355600">
              <a:spcBef>
                <a:spcPts val="600"/>
              </a:spcBef>
              <a:buSzPts val="2000"/>
            </a:pPr>
            <a:r>
              <a:rPr lang="en-US" sz="1200" dirty="0" err="1"/>
              <a:t>Szegedy</a:t>
            </a:r>
            <a:r>
              <a:rPr lang="en-US" sz="1200" dirty="0"/>
              <a:t>, C., Liu, W., Jia, Y., </a:t>
            </a:r>
            <a:r>
              <a:rPr lang="en-US" sz="1200" dirty="0" err="1"/>
              <a:t>Sermanet</a:t>
            </a:r>
            <a:r>
              <a:rPr lang="en-US" sz="1200" dirty="0"/>
              <a:t>, P., Reed, S., </a:t>
            </a:r>
            <a:r>
              <a:rPr lang="en-US" sz="1200" dirty="0" err="1"/>
              <a:t>Anguelov</a:t>
            </a:r>
            <a:r>
              <a:rPr lang="en-US" sz="1200" dirty="0"/>
              <a:t>, D., Erhan, D., </a:t>
            </a:r>
            <a:r>
              <a:rPr lang="en-US" sz="1200" dirty="0" err="1"/>
              <a:t>Vanhoucke</a:t>
            </a:r>
            <a:r>
              <a:rPr lang="en-US" sz="1200" dirty="0"/>
              <a:t>, V., &amp; </a:t>
            </a:r>
            <a:r>
              <a:rPr lang="en-US" sz="1200" dirty="0" err="1"/>
              <a:t>Rabinovich</a:t>
            </a:r>
            <a:r>
              <a:rPr lang="en-US" sz="1200" dirty="0"/>
              <a:t>, A. (2015). Going deeper with convolutions. Proceedings of the IEEE Computer Society Conference on Computer Vision and Pattern Recognition, 07-12-June, 1–9. </a:t>
            </a:r>
            <a:r>
              <a:rPr lang="en-US" sz="1200" dirty="0">
                <a:hlinkClick r:id="rId8"/>
              </a:rPr>
              <a:t>https://doi.org/10.1109/CVPR.2015.7298594</a:t>
            </a:r>
            <a:r>
              <a:rPr lang="en-US" sz="1200" dirty="0"/>
              <a:t> </a:t>
            </a:r>
          </a:p>
          <a:p>
            <a:pPr lvl="0" indent="-355600">
              <a:spcBef>
                <a:spcPts val="600"/>
              </a:spcBef>
              <a:buSzPts val="2000"/>
            </a:pPr>
            <a:r>
              <a:rPr lang="en-US" sz="1200" dirty="0"/>
              <a:t>He, K., Zhang, X., Ren, S., &amp; Sun, J. (2016). Deep residual learning for image recognition. IEEE Computer Society Conference on Computer Vision and Pattern Recognition, 2016-Decem, 770–778. </a:t>
            </a:r>
            <a:r>
              <a:rPr lang="en-US" sz="1200" dirty="0">
                <a:hlinkClick r:id="rId9"/>
              </a:rPr>
              <a:t>https://doi.org/10.1109/CVPR.2016.90</a:t>
            </a:r>
            <a:r>
              <a:rPr lang="en-US" sz="1200" dirty="0"/>
              <a:t> </a:t>
            </a:r>
          </a:p>
          <a:p>
            <a:pPr lvl="0" indent="-355600">
              <a:spcBef>
                <a:spcPts val="600"/>
              </a:spcBef>
              <a:buSzPts val="2000"/>
            </a:pPr>
            <a:r>
              <a:rPr lang="en-US" sz="1200" dirty="0" err="1"/>
              <a:t>Ciresan</a:t>
            </a:r>
            <a:r>
              <a:rPr lang="en-US" sz="1200" dirty="0"/>
              <a:t>, D. C., Giusti, A., Gambardella, M., L., &amp; </a:t>
            </a:r>
            <a:r>
              <a:rPr lang="en-US" sz="1200" dirty="0" err="1"/>
              <a:t>Schmidhuber</a:t>
            </a:r>
            <a:r>
              <a:rPr lang="en-US" sz="1200" dirty="0"/>
              <a:t>, J. (2012). Deep Neural Networks Segment Neuronal Membranes in Electron Microscopy Images. NIPS, 1–9. </a:t>
            </a:r>
          </a:p>
          <a:p>
            <a:pPr lvl="0" indent="-355600">
              <a:spcBef>
                <a:spcPts val="600"/>
              </a:spcBef>
              <a:buSzPts val="2000"/>
            </a:pPr>
            <a:r>
              <a:rPr lang="en-US" sz="1200" dirty="0" err="1"/>
              <a:t>Shelhamer</a:t>
            </a:r>
            <a:r>
              <a:rPr lang="en-US" sz="1200" dirty="0"/>
              <a:t>, E., Long, J., &amp; Darrell, T. (2017). Fully Convolutional Networks for Semantic Segmentation. IEEE Transactions on Pattern Analysis and Machine Intelligence. </a:t>
            </a:r>
            <a:r>
              <a:rPr lang="en-US" sz="1200" dirty="0">
                <a:hlinkClick r:id="rId10"/>
              </a:rPr>
              <a:t>https://doi.org/10.1109/TPAMI.2016.2572683</a:t>
            </a:r>
            <a:r>
              <a:rPr lang="en-US" sz="1200" dirty="0"/>
              <a:t> </a:t>
            </a:r>
          </a:p>
          <a:p>
            <a:pPr lvl="0" indent="-355600">
              <a:spcBef>
                <a:spcPts val="600"/>
              </a:spcBef>
              <a:buSzPts val="2000"/>
            </a:pPr>
            <a:r>
              <a:rPr lang="en-US" sz="1200" dirty="0" err="1"/>
              <a:t>Ronneberger</a:t>
            </a:r>
            <a:r>
              <a:rPr lang="en-US" sz="1200" dirty="0"/>
              <a:t>, O., Fischer, P., &amp; </a:t>
            </a:r>
            <a:r>
              <a:rPr lang="en-US" sz="1200" dirty="0" err="1"/>
              <a:t>Brox</a:t>
            </a:r>
            <a:r>
              <a:rPr lang="en-US" sz="1200" dirty="0"/>
              <a:t>, T. (2015). U-Net: Convolutional Networks for Biomedical Image Segmentation. Medical Image Computing and Computer-Assisted Intervention -- MICCAI 2015, 234–241. </a:t>
            </a:r>
            <a:r>
              <a:rPr lang="en-US" sz="1200" dirty="0">
                <a:hlinkClick r:id="rId11"/>
              </a:rPr>
              <a:t>https://doi.org/10.1007/978-3-319-24574-4_28</a:t>
            </a:r>
            <a:r>
              <a:rPr lang="en-US" sz="1200" dirty="0"/>
              <a:t> </a:t>
            </a:r>
          </a:p>
          <a:p>
            <a:pPr lvl="0" indent="-355600">
              <a:buSzPts val="2000"/>
            </a:pPr>
            <a:endParaRPr sz="1100" dirty="0"/>
          </a:p>
        </p:txBody>
      </p:sp>
      <p:sp>
        <p:nvSpPr>
          <p:cNvPr id="172" name="Google Shape;172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59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412DDC-D44B-4389-8228-43B575A52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2E3FB6-90AF-4C88-9417-78711BC624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0800" indent="0">
              <a:buNone/>
            </a:pPr>
            <a:r>
              <a:rPr lang="en-US" sz="2400" dirty="0"/>
              <a:t>Are all these connections really necessary? </a:t>
            </a:r>
          </a:p>
          <a:p>
            <a:r>
              <a:rPr lang="en-US" sz="2400" dirty="0"/>
              <a:t>Pixels nearby are similar</a:t>
            </a:r>
          </a:p>
          <a:p>
            <a:r>
              <a:rPr lang="en-US" sz="2400" dirty="0"/>
              <a:t>Features in the image should not depend on the position</a:t>
            </a:r>
          </a:p>
          <a:p>
            <a:pPr marL="50800" indent="0">
              <a:buNone/>
            </a:pPr>
            <a:endParaRPr lang="en-US" sz="2400" dirty="0"/>
          </a:p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1D74C2-4A1A-4ABA-9719-8A228820D4EA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6</a:t>
            </a:fld>
            <a:endParaRPr lang="nl-BE"/>
          </a:p>
        </p:txBody>
      </p:sp>
      <p:grpSp>
        <p:nvGrpSpPr>
          <p:cNvPr id="282" name="Group 281">
            <a:extLst>
              <a:ext uri="{FF2B5EF4-FFF2-40B4-BE49-F238E27FC236}">
                <a16:creationId xmlns:a16="http://schemas.microsoft.com/office/drawing/2014/main" id="{DC7A81DA-D31E-4152-B2C0-2CA8FA894C75}"/>
              </a:ext>
            </a:extLst>
          </p:cNvPr>
          <p:cNvGrpSpPr/>
          <p:nvPr/>
        </p:nvGrpSpPr>
        <p:grpSpPr>
          <a:xfrm>
            <a:off x="3519739" y="3476864"/>
            <a:ext cx="5152521" cy="3006486"/>
            <a:chOff x="151336" y="2825134"/>
            <a:chExt cx="5523996" cy="3223241"/>
          </a:xfrm>
        </p:grpSpPr>
        <p:grpSp>
          <p:nvGrpSpPr>
            <p:cNvPr id="213" name="Group 212">
              <a:extLst>
                <a:ext uri="{FF2B5EF4-FFF2-40B4-BE49-F238E27FC236}">
                  <a16:creationId xmlns:a16="http://schemas.microsoft.com/office/drawing/2014/main" id="{B3535F88-E53C-4D18-8978-9D7B35B6A103}"/>
                </a:ext>
              </a:extLst>
            </p:cNvPr>
            <p:cNvGrpSpPr/>
            <p:nvPr/>
          </p:nvGrpSpPr>
          <p:grpSpPr>
            <a:xfrm>
              <a:off x="151336" y="2979241"/>
              <a:ext cx="2924373" cy="2924373"/>
              <a:chOff x="1593940" y="3045040"/>
              <a:chExt cx="3127159" cy="3127159"/>
            </a:xfrm>
            <a:scene3d>
              <a:camera prst="isometricOffAxis2Right"/>
              <a:lightRig rig="threePt" dir="t"/>
            </a:scene3d>
          </p:grpSpPr>
          <p:pic>
            <p:nvPicPr>
              <p:cNvPr id="122" name="Picture 121">
                <a:extLst>
                  <a:ext uri="{FF2B5EF4-FFF2-40B4-BE49-F238E27FC236}">
                    <a16:creationId xmlns:a16="http://schemas.microsoft.com/office/drawing/2014/main" id="{9522E845-FDB8-4605-A488-2A24AE30F1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593940" y="3045040"/>
                <a:ext cx="3127159" cy="3127159"/>
              </a:xfrm>
              <a:prstGeom prst="rect">
                <a:avLst/>
              </a:prstGeom>
            </p:spPr>
          </p:pic>
          <p:grpSp>
            <p:nvGrpSpPr>
              <p:cNvPr id="212" name="Group 211">
                <a:extLst>
                  <a:ext uri="{FF2B5EF4-FFF2-40B4-BE49-F238E27FC236}">
                    <a16:creationId xmlns:a16="http://schemas.microsoft.com/office/drawing/2014/main" id="{F0F0339A-021C-4DAD-9C26-703249EA64D2}"/>
                  </a:ext>
                </a:extLst>
              </p:cNvPr>
              <p:cNvGrpSpPr/>
              <p:nvPr/>
            </p:nvGrpSpPr>
            <p:grpSpPr>
              <a:xfrm>
                <a:off x="1619340" y="3076508"/>
                <a:ext cx="3076359" cy="3064223"/>
                <a:chOff x="862300" y="3070440"/>
                <a:chExt cx="3076359" cy="3064223"/>
              </a:xfrm>
            </p:grpSpPr>
            <p:grpSp>
              <p:nvGrpSpPr>
                <p:cNvPr id="139" name="Group 138">
                  <a:extLst>
                    <a:ext uri="{FF2B5EF4-FFF2-40B4-BE49-F238E27FC236}">
                      <a16:creationId xmlns:a16="http://schemas.microsoft.com/office/drawing/2014/main" id="{E0B8C111-04BF-47A4-888F-8D9854A56A08}"/>
                    </a:ext>
                  </a:extLst>
                </p:cNvPr>
                <p:cNvGrpSpPr/>
                <p:nvPr/>
              </p:nvGrpSpPr>
              <p:grpSpPr>
                <a:xfrm>
                  <a:off x="862300" y="3070440"/>
                  <a:ext cx="3076359" cy="288710"/>
                  <a:chOff x="863600" y="3070440"/>
                  <a:chExt cx="3076359" cy="288710"/>
                </a:xfrm>
              </p:grpSpPr>
              <p:sp>
                <p:nvSpPr>
                  <p:cNvPr id="123" name="Oval 122">
                    <a:extLst>
                      <a:ext uri="{FF2B5EF4-FFF2-40B4-BE49-F238E27FC236}">
                        <a16:creationId xmlns:a16="http://schemas.microsoft.com/office/drawing/2014/main" id="{58914221-1404-48BF-BABC-014334EFAE40}"/>
                      </a:ext>
                    </a:extLst>
                  </p:cNvPr>
                  <p:cNvSpPr/>
                  <p:nvPr/>
                </p:nvSpPr>
                <p:spPr>
                  <a:xfrm>
                    <a:off x="863600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24" name="Oval 123">
                    <a:extLst>
                      <a:ext uri="{FF2B5EF4-FFF2-40B4-BE49-F238E27FC236}">
                        <a16:creationId xmlns:a16="http://schemas.microsoft.com/office/drawing/2014/main" id="{F8C98733-0986-40F2-8050-8E54710313DF}"/>
                      </a:ext>
                    </a:extLst>
                  </p:cNvPr>
                  <p:cNvSpPr/>
                  <p:nvPr/>
                </p:nvSpPr>
                <p:spPr>
                  <a:xfrm>
                    <a:off x="1261836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25" name="Oval 124">
                    <a:extLst>
                      <a:ext uri="{FF2B5EF4-FFF2-40B4-BE49-F238E27FC236}">
                        <a16:creationId xmlns:a16="http://schemas.microsoft.com/office/drawing/2014/main" id="{B75B341B-D45C-4972-8136-D4C91DA6E18A}"/>
                      </a:ext>
                    </a:extLst>
                  </p:cNvPr>
                  <p:cNvSpPr/>
                  <p:nvPr/>
                </p:nvSpPr>
                <p:spPr>
                  <a:xfrm>
                    <a:off x="1660072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26" name="Oval 125">
                    <a:extLst>
                      <a:ext uri="{FF2B5EF4-FFF2-40B4-BE49-F238E27FC236}">
                        <a16:creationId xmlns:a16="http://schemas.microsoft.com/office/drawing/2014/main" id="{E8D28F8B-A6EC-49FF-9180-DF1B3C0B67AB}"/>
                      </a:ext>
                    </a:extLst>
                  </p:cNvPr>
                  <p:cNvSpPr/>
                  <p:nvPr/>
                </p:nvSpPr>
                <p:spPr>
                  <a:xfrm>
                    <a:off x="2058308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27" name="Oval 126">
                    <a:extLst>
                      <a:ext uri="{FF2B5EF4-FFF2-40B4-BE49-F238E27FC236}">
                        <a16:creationId xmlns:a16="http://schemas.microsoft.com/office/drawing/2014/main" id="{C2E86C8C-2D06-4183-8202-F421AF0D0B85}"/>
                      </a:ext>
                    </a:extLst>
                  </p:cNvPr>
                  <p:cNvSpPr/>
                  <p:nvPr/>
                </p:nvSpPr>
                <p:spPr>
                  <a:xfrm>
                    <a:off x="2456544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28" name="Oval 127">
                    <a:extLst>
                      <a:ext uri="{FF2B5EF4-FFF2-40B4-BE49-F238E27FC236}">
                        <a16:creationId xmlns:a16="http://schemas.microsoft.com/office/drawing/2014/main" id="{A167A008-B20B-4F9F-9E17-42C73D5C49C5}"/>
                      </a:ext>
                    </a:extLst>
                  </p:cNvPr>
                  <p:cNvSpPr/>
                  <p:nvPr/>
                </p:nvSpPr>
                <p:spPr>
                  <a:xfrm>
                    <a:off x="2854780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29" name="Oval 128">
                    <a:extLst>
                      <a:ext uri="{FF2B5EF4-FFF2-40B4-BE49-F238E27FC236}">
                        <a16:creationId xmlns:a16="http://schemas.microsoft.com/office/drawing/2014/main" id="{6D500895-F4AC-4D61-9A80-2D348E843337}"/>
                      </a:ext>
                    </a:extLst>
                  </p:cNvPr>
                  <p:cNvSpPr/>
                  <p:nvPr/>
                </p:nvSpPr>
                <p:spPr>
                  <a:xfrm>
                    <a:off x="3253016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30" name="Oval 129">
                    <a:extLst>
                      <a:ext uri="{FF2B5EF4-FFF2-40B4-BE49-F238E27FC236}">
                        <a16:creationId xmlns:a16="http://schemas.microsoft.com/office/drawing/2014/main" id="{65756D7A-CAE2-46B5-BB7B-FC67A3F60779}"/>
                      </a:ext>
                    </a:extLst>
                  </p:cNvPr>
                  <p:cNvSpPr/>
                  <p:nvPr/>
                </p:nvSpPr>
                <p:spPr>
                  <a:xfrm>
                    <a:off x="3651249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</p:grpSp>
            <p:grpSp>
              <p:nvGrpSpPr>
                <p:cNvPr id="140" name="Group 139">
                  <a:extLst>
                    <a:ext uri="{FF2B5EF4-FFF2-40B4-BE49-F238E27FC236}">
                      <a16:creationId xmlns:a16="http://schemas.microsoft.com/office/drawing/2014/main" id="{43658F88-53DD-4C6B-8A46-4F1282A19690}"/>
                    </a:ext>
                  </a:extLst>
                </p:cNvPr>
                <p:cNvGrpSpPr/>
                <p:nvPr/>
              </p:nvGrpSpPr>
              <p:grpSpPr>
                <a:xfrm>
                  <a:off x="862300" y="3417379"/>
                  <a:ext cx="3076359" cy="288710"/>
                  <a:chOff x="863600" y="3070440"/>
                  <a:chExt cx="3076359" cy="288710"/>
                </a:xfrm>
              </p:grpSpPr>
              <p:sp>
                <p:nvSpPr>
                  <p:cNvPr id="141" name="Oval 140">
                    <a:extLst>
                      <a:ext uri="{FF2B5EF4-FFF2-40B4-BE49-F238E27FC236}">
                        <a16:creationId xmlns:a16="http://schemas.microsoft.com/office/drawing/2014/main" id="{839A967C-CCA3-4AF8-B5C3-0C36AD015E9A}"/>
                      </a:ext>
                    </a:extLst>
                  </p:cNvPr>
                  <p:cNvSpPr/>
                  <p:nvPr/>
                </p:nvSpPr>
                <p:spPr>
                  <a:xfrm>
                    <a:off x="863600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42" name="Oval 141">
                    <a:extLst>
                      <a:ext uri="{FF2B5EF4-FFF2-40B4-BE49-F238E27FC236}">
                        <a16:creationId xmlns:a16="http://schemas.microsoft.com/office/drawing/2014/main" id="{FD6F3A12-4276-4B22-B391-CD0FEA15788E}"/>
                      </a:ext>
                    </a:extLst>
                  </p:cNvPr>
                  <p:cNvSpPr/>
                  <p:nvPr/>
                </p:nvSpPr>
                <p:spPr>
                  <a:xfrm>
                    <a:off x="1261836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43" name="Oval 142">
                    <a:extLst>
                      <a:ext uri="{FF2B5EF4-FFF2-40B4-BE49-F238E27FC236}">
                        <a16:creationId xmlns:a16="http://schemas.microsoft.com/office/drawing/2014/main" id="{9CAE6D74-9F1B-45C4-940C-4B95BA7622D6}"/>
                      </a:ext>
                    </a:extLst>
                  </p:cNvPr>
                  <p:cNvSpPr/>
                  <p:nvPr/>
                </p:nvSpPr>
                <p:spPr>
                  <a:xfrm>
                    <a:off x="1660072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44" name="Oval 143">
                    <a:extLst>
                      <a:ext uri="{FF2B5EF4-FFF2-40B4-BE49-F238E27FC236}">
                        <a16:creationId xmlns:a16="http://schemas.microsoft.com/office/drawing/2014/main" id="{671D7271-8830-4CAA-B605-00A92700E06C}"/>
                      </a:ext>
                    </a:extLst>
                  </p:cNvPr>
                  <p:cNvSpPr/>
                  <p:nvPr/>
                </p:nvSpPr>
                <p:spPr>
                  <a:xfrm>
                    <a:off x="2058308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45" name="Oval 144">
                    <a:extLst>
                      <a:ext uri="{FF2B5EF4-FFF2-40B4-BE49-F238E27FC236}">
                        <a16:creationId xmlns:a16="http://schemas.microsoft.com/office/drawing/2014/main" id="{54ADD397-71DD-499A-9CA3-4DB4C6E1C216}"/>
                      </a:ext>
                    </a:extLst>
                  </p:cNvPr>
                  <p:cNvSpPr/>
                  <p:nvPr/>
                </p:nvSpPr>
                <p:spPr>
                  <a:xfrm>
                    <a:off x="2456544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46" name="Oval 145">
                    <a:extLst>
                      <a:ext uri="{FF2B5EF4-FFF2-40B4-BE49-F238E27FC236}">
                        <a16:creationId xmlns:a16="http://schemas.microsoft.com/office/drawing/2014/main" id="{18CBE374-4B59-4277-AEBB-48147334F515}"/>
                      </a:ext>
                    </a:extLst>
                  </p:cNvPr>
                  <p:cNvSpPr/>
                  <p:nvPr/>
                </p:nvSpPr>
                <p:spPr>
                  <a:xfrm>
                    <a:off x="2854780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47" name="Oval 146">
                    <a:extLst>
                      <a:ext uri="{FF2B5EF4-FFF2-40B4-BE49-F238E27FC236}">
                        <a16:creationId xmlns:a16="http://schemas.microsoft.com/office/drawing/2014/main" id="{C9FF70DD-EF16-4572-AFC7-EB83EC441F18}"/>
                      </a:ext>
                    </a:extLst>
                  </p:cNvPr>
                  <p:cNvSpPr/>
                  <p:nvPr/>
                </p:nvSpPr>
                <p:spPr>
                  <a:xfrm>
                    <a:off x="3253016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48" name="Oval 147">
                    <a:extLst>
                      <a:ext uri="{FF2B5EF4-FFF2-40B4-BE49-F238E27FC236}">
                        <a16:creationId xmlns:a16="http://schemas.microsoft.com/office/drawing/2014/main" id="{B679D93E-65CB-4987-B375-6BFB9B9B46ED}"/>
                      </a:ext>
                    </a:extLst>
                  </p:cNvPr>
                  <p:cNvSpPr/>
                  <p:nvPr/>
                </p:nvSpPr>
                <p:spPr>
                  <a:xfrm>
                    <a:off x="3651249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</p:grpSp>
            <p:grpSp>
              <p:nvGrpSpPr>
                <p:cNvPr id="149" name="Group 148">
                  <a:extLst>
                    <a:ext uri="{FF2B5EF4-FFF2-40B4-BE49-F238E27FC236}">
                      <a16:creationId xmlns:a16="http://schemas.microsoft.com/office/drawing/2014/main" id="{DF0D36D8-4353-410A-B009-5689989ECDCF}"/>
                    </a:ext>
                  </a:extLst>
                </p:cNvPr>
                <p:cNvGrpSpPr/>
                <p:nvPr/>
              </p:nvGrpSpPr>
              <p:grpSpPr>
                <a:xfrm>
                  <a:off x="862300" y="4458196"/>
                  <a:ext cx="3076359" cy="288710"/>
                  <a:chOff x="863600" y="3070440"/>
                  <a:chExt cx="3076359" cy="288710"/>
                </a:xfrm>
              </p:grpSpPr>
              <p:sp>
                <p:nvSpPr>
                  <p:cNvPr id="150" name="Oval 149">
                    <a:extLst>
                      <a:ext uri="{FF2B5EF4-FFF2-40B4-BE49-F238E27FC236}">
                        <a16:creationId xmlns:a16="http://schemas.microsoft.com/office/drawing/2014/main" id="{C7E387DA-5630-408F-A38F-7BF761B53531}"/>
                      </a:ext>
                    </a:extLst>
                  </p:cNvPr>
                  <p:cNvSpPr/>
                  <p:nvPr/>
                </p:nvSpPr>
                <p:spPr>
                  <a:xfrm>
                    <a:off x="863600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51" name="Oval 150">
                    <a:extLst>
                      <a:ext uri="{FF2B5EF4-FFF2-40B4-BE49-F238E27FC236}">
                        <a16:creationId xmlns:a16="http://schemas.microsoft.com/office/drawing/2014/main" id="{A2EFFB0E-BF90-43C7-9572-AC7BC8544506}"/>
                      </a:ext>
                    </a:extLst>
                  </p:cNvPr>
                  <p:cNvSpPr/>
                  <p:nvPr/>
                </p:nvSpPr>
                <p:spPr>
                  <a:xfrm>
                    <a:off x="1261836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52" name="Oval 151">
                    <a:extLst>
                      <a:ext uri="{FF2B5EF4-FFF2-40B4-BE49-F238E27FC236}">
                        <a16:creationId xmlns:a16="http://schemas.microsoft.com/office/drawing/2014/main" id="{EF03C706-0590-4F13-8ECD-27E9683E6BA6}"/>
                      </a:ext>
                    </a:extLst>
                  </p:cNvPr>
                  <p:cNvSpPr/>
                  <p:nvPr/>
                </p:nvSpPr>
                <p:spPr>
                  <a:xfrm>
                    <a:off x="1660072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53" name="Oval 152">
                    <a:extLst>
                      <a:ext uri="{FF2B5EF4-FFF2-40B4-BE49-F238E27FC236}">
                        <a16:creationId xmlns:a16="http://schemas.microsoft.com/office/drawing/2014/main" id="{78B45B29-1BCC-454F-BD8A-F1F4733492C8}"/>
                      </a:ext>
                    </a:extLst>
                  </p:cNvPr>
                  <p:cNvSpPr/>
                  <p:nvPr/>
                </p:nvSpPr>
                <p:spPr>
                  <a:xfrm>
                    <a:off x="2058308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54" name="Oval 153">
                    <a:extLst>
                      <a:ext uri="{FF2B5EF4-FFF2-40B4-BE49-F238E27FC236}">
                        <a16:creationId xmlns:a16="http://schemas.microsoft.com/office/drawing/2014/main" id="{014C3C05-E908-4408-867D-8521F122AC4E}"/>
                      </a:ext>
                    </a:extLst>
                  </p:cNvPr>
                  <p:cNvSpPr/>
                  <p:nvPr/>
                </p:nvSpPr>
                <p:spPr>
                  <a:xfrm>
                    <a:off x="2456544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55" name="Oval 154">
                    <a:extLst>
                      <a:ext uri="{FF2B5EF4-FFF2-40B4-BE49-F238E27FC236}">
                        <a16:creationId xmlns:a16="http://schemas.microsoft.com/office/drawing/2014/main" id="{A5845D1C-A224-45F3-B9DE-3D65FF470F79}"/>
                      </a:ext>
                    </a:extLst>
                  </p:cNvPr>
                  <p:cNvSpPr/>
                  <p:nvPr/>
                </p:nvSpPr>
                <p:spPr>
                  <a:xfrm>
                    <a:off x="2854780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56" name="Oval 155">
                    <a:extLst>
                      <a:ext uri="{FF2B5EF4-FFF2-40B4-BE49-F238E27FC236}">
                        <a16:creationId xmlns:a16="http://schemas.microsoft.com/office/drawing/2014/main" id="{B00BEBDE-7652-4403-9661-CF1BEFCF6557}"/>
                      </a:ext>
                    </a:extLst>
                  </p:cNvPr>
                  <p:cNvSpPr/>
                  <p:nvPr/>
                </p:nvSpPr>
                <p:spPr>
                  <a:xfrm>
                    <a:off x="3253016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57" name="Oval 156">
                    <a:extLst>
                      <a:ext uri="{FF2B5EF4-FFF2-40B4-BE49-F238E27FC236}">
                        <a16:creationId xmlns:a16="http://schemas.microsoft.com/office/drawing/2014/main" id="{3C1B776C-712B-4FF7-A536-9A41E38196D0}"/>
                      </a:ext>
                    </a:extLst>
                  </p:cNvPr>
                  <p:cNvSpPr/>
                  <p:nvPr/>
                </p:nvSpPr>
                <p:spPr>
                  <a:xfrm>
                    <a:off x="3651249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</p:grpSp>
            <p:grpSp>
              <p:nvGrpSpPr>
                <p:cNvPr id="158" name="Group 157">
                  <a:extLst>
                    <a:ext uri="{FF2B5EF4-FFF2-40B4-BE49-F238E27FC236}">
                      <a16:creationId xmlns:a16="http://schemas.microsoft.com/office/drawing/2014/main" id="{9E2BDBE8-72E4-4ABA-ABC4-F8F68DD401FD}"/>
                    </a:ext>
                  </a:extLst>
                </p:cNvPr>
                <p:cNvGrpSpPr/>
                <p:nvPr/>
              </p:nvGrpSpPr>
              <p:grpSpPr>
                <a:xfrm>
                  <a:off x="862300" y="4805135"/>
                  <a:ext cx="3076359" cy="288710"/>
                  <a:chOff x="863600" y="3070440"/>
                  <a:chExt cx="3076359" cy="288710"/>
                </a:xfrm>
              </p:grpSpPr>
              <p:sp>
                <p:nvSpPr>
                  <p:cNvPr id="159" name="Oval 158">
                    <a:extLst>
                      <a:ext uri="{FF2B5EF4-FFF2-40B4-BE49-F238E27FC236}">
                        <a16:creationId xmlns:a16="http://schemas.microsoft.com/office/drawing/2014/main" id="{10661CF7-CEDC-4131-BF67-16EE8672E2AB}"/>
                      </a:ext>
                    </a:extLst>
                  </p:cNvPr>
                  <p:cNvSpPr/>
                  <p:nvPr/>
                </p:nvSpPr>
                <p:spPr>
                  <a:xfrm>
                    <a:off x="863600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60" name="Oval 159">
                    <a:extLst>
                      <a:ext uri="{FF2B5EF4-FFF2-40B4-BE49-F238E27FC236}">
                        <a16:creationId xmlns:a16="http://schemas.microsoft.com/office/drawing/2014/main" id="{6F457866-0B13-4354-866B-92FC5D553648}"/>
                      </a:ext>
                    </a:extLst>
                  </p:cNvPr>
                  <p:cNvSpPr/>
                  <p:nvPr/>
                </p:nvSpPr>
                <p:spPr>
                  <a:xfrm>
                    <a:off x="1261836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61" name="Oval 160">
                    <a:extLst>
                      <a:ext uri="{FF2B5EF4-FFF2-40B4-BE49-F238E27FC236}">
                        <a16:creationId xmlns:a16="http://schemas.microsoft.com/office/drawing/2014/main" id="{88CDD6F0-0748-410A-AE85-D48BE248BCCD}"/>
                      </a:ext>
                    </a:extLst>
                  </p:cNvPr>
                  <p:cNvSpPr/>
                  <p:nvPr/>
                </p:nvSpPr>
                <p:spPr>
                  <a:xfrm>
                    <a:off x="1660072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62" name="Oval 161">
                    <a:extLst>
                      <a:ext uri="{FF2B5EF4-FFF2-40B4-BE49-F238E27FC236}">
                        <a16:creationId xmlns:a16="http://schemas.microsoft.com/office/drawing/2014/main" id="{CBEF0A9D-BAD2-46C4-817D-2BCB708DE4B6}"/>
                      </a:ext>
                    </a:extLst>
                  </p:cNvPr>
                  <p:cNvSpPr/>
                  <p:nvPr/>
                </p:nvSpPr>
                <p:spPr>
                  <a:xfrm>
                    <a:off x="2058308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63" name="Oval 162">
                    <a:extLst>
                      <a:ext uri="{FF2B5EF4-FFF2-40B4-BE49-F238E27FC236}">
                        <a16:creationId xmlns:a16="http://schemas.microsoft.com/office/drawing/2014/main" id="{83D4B11F-0391-4986-91D9-6B25ED5F9626}"/>
                      </a:ext>
                    </a:extLst>
                  </p:cNvPr>
                  <p:cNvSpPr/>
                  <p:nvPr/>
                </p:nvSpPr>
                <p:spPr>
                  <a:xfrm>
                    <a:off x="2456544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64" name="Oval 163">
                    <a:extLst>
                      <a:ext uri="{FF2B5EF4-FFF2-40B4-BE49-F238E27FC236}">
                        <a16:creationId xmlns:a16="http://schemas.microsoft.com/office/drawing/2014/main" id="{C22640E1-50C3-4149-846C-1FEF6527FE98}"/>
                      </a:ext>
                    </a:extLst>
                  </p:cNvPr>
                  <p:cNvSpPr/>
                  <p:nvPr/>
                </p:nvSpPr>
                <p:spPr>
                  <a:xfrm>
                    <a:off x="2854780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65" name="Oval 164">
                    <a:extLst>
                      <a:ext uri="{FF2B5EF4-FFF2-40B4-BE49-F238E27FC236}">
                        <a16:creationId xmlns:a16="http://schemas.microsoft.com/office/drawing/2014/main" id="{E15E32D4-BB59-4F60-8CBA-0C374CAE5589}"/>
                      </a:ext>
                    </a:extLst>
                  </p:cNvPr>
                  <p:cNvSpPr/>
                  <p:nvPr/>
                </p:nvSpPr>
                <p:spPr>
                  <a:xfrm>
                    <a:off x="3253016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66" name="Oval 165">
                    <a:extLst>
                      <a:ext uri="{FF2B5EF4-FFF2-40B4-BE49-F238E27FC236}">
                        <a16:creationId xmlns:a16="http://schemas.microsoft.com/office/drawing/2014/main" id="{24350B70-D3EE-4BC2-97A9-EDD28A85A38E}"/>
                      </a:ext>
                    </a:extLst>
                  </p:cNvPr>
                  <p:cNvSpPr/>
                  <p:nvPr/>
                </p:nvSpPr>
                <p:spPr>
                  <a:xfrm>
                    <a:off x="3651249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</p:grpSp>
            <p:grpSp>
              <p:nvGrpSpPr>
                <p:cNvPr id="167" name="Group 166">
                  <a:extLst>
                    <a:ext uri="{FF2B5EF4-FFF2-40B4-BE49-F238E27FC236}">
                      <a16:creationId xmlns:a16="http://schemas.microsoft.com/office/drawing/2014/main" id="{E5076702-8BD4-4B6B-9864-011E34BA94A7}"/>
                    </a:ext>
                  </a:extLst>
                </p:cNvPr>
                <p:cNvGrpSpPr/>
                <p:nvPr/>
              </p:nvGrpSpPr>
              <p:grpSpPr>
                <a:xfrm>
                  <a:off x="862300" y="5152074"/>
                  <a:ext cx="3076359" cy="288710"/>
                  <a:chOff x="863600" y="3070440"/>
                  <a:chExt cx="3076359" cy="288710"/>
                </a:xfrm>
              </p:grpSpPr>
              <p:sp>
                <p:nvSpPr>
                  <p:cNvPr id="168" name="Oval 167">
                    <a:extLst>
                      <a:ext uri="{FF2B5EF4-FFF2-40B4-BE49-F238E27FC236}">
                        <a16:creationId xmlns:a16="http://schemas.microsoft.com/office/drawing/2014/main" id="{26A4AB8A-0EB6-4FEC-BB05-C7C6B699728E}"/>
                      </a:ext>
                    </a:extLst>
                  </p:cNvPr>
                  <p:cNvSpPr/>
                  <p:nvPr/>
                </p:nvSpPr>
                <p:spPr>
                  <a:xfrm>
                    <a:off x="863600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69" name="Oval 168">
                    <a:extLst>
                      <a:ext uri="{FF2B5EF4-FFF2-40B4-BE49-F238E27FC236}">
                        <a16:creationId xmlns:a16="http://schemas.microsoft.com/office/drawing/2014/main" id="{15E7176C-F0FA-424D-BB18-878832B83107}"/>
                      </a:ext>
                    </a:extLst>
                  </p:cNvPr>
                  <p:cNvSpPr/>
                  <p:nvPr/>
                </p:nvSpPr>
                <p:spPr>
                  <a:xfrm>
                    <a:off x="1261836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70" name="Oval 169">
                    <a:extLst>
                      <a:ext uri="{FF2B5EF4-FFF2-40B4-BE49-F238E27FC236}">
                        <a16:creationId xmlns:a16="http://schemas.microsoft.com/office/drawing/2014/main" id="{AB4013F2-039D-4137-9C0F-B8864D950D70}"/>
                      </a:ext>
                    </a:extLst>
                  </p:cNvPr>
                  <p:cNvSpPr/>
                  <p:nvPr/>
                </p:nvSpPr>
                <p:spPr>
                  <a:xfrm>
                    <a:off x="1660072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71" name="Oval 170">
                    <a:extLst>
                      <a:ext uri="{FF2B5EF4-FFF2-40B4-BE49-F238E27FC236}">
                        <a16:creationId xmlns:a16="http://schemas.microsoft.com/office/drawing/2014/main" id="{8FB35C19-AD39-4CEF-9CFD-BAA4ADD25801}"/>
                      </a:ext>
                    </a:extLst>
                  </p:cNvPr>
                  <p:cNvSpPr/>
                  <p:nvPr/>
                </p:nvSpPr>
                <p:spPr>
                  <a:xfrm>
                    <a:off x="2058308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72" name="Oval 171">
                    <a:extLst>
                      <a:ext uri="{FF2B5EF4-FFF2-40B4-BE49-F238E27FC236}">
                        <a16:creationId xmlns:a16="http://schemas.microsoft.com/office/drawing/2014/main" id="{C23EA5EA-BABE-4E80-A866-C8C1F6103B93}"/>
                      </a:ext>
                    </a:extLst>
                  </p:cNvPr>
                  <p:cNvSpPr/>
                  <p:nvPr/>
                </p:nvSpPr>
                <p:spPr>
                  <a:xfrm>
                    <a:off x="2456544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73" name="Oval 172">
                    <a:extLst>
                      <a:ext uri="{FF2B5EF4-FFF2-40B4-BE49-F238E27FC236}">
                        <a16:creationId xmlns:a16="http://schemas.microsoft.com/office/drawing/2014/main" id="{1249ACE9-4275-4473-B4A0-FE32ED0FA5D2}"/>
                      </a:ext>
                    </a:extLst>
                  </p:cNvPr>
                  <p:cNvSpPr/>
                  <p:nvPr/>
                </p:nvSpPr>
                <p:spPr>
                  <a:xfrm>
                    <a:off x="2854780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74" name="Oval 173">
                    <a:extLst>
                      <a:ext uri="{FF2B5EF4-FFF2-40B4-BE49-F238E27FC236}">
                        <a16:creationId xmlns:a16="http://schemas.microsoft.com/office/drawing/2014/main" id="{A2A014D4-93B8-4ED4-A761-527042DA91D3}"/>
                      </a:ext>
                    </a:extLst>
                  </p:cNvPr>
                  <p:cNvSpPr/>
                  <p:nvPr/>
                </p:nvSpPr>
                <p:spPr>
                  <a:xfrm>
                    <a:off x="3253016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75" name="Oval 174">
                    <a:extLst>
                      <a:ext uri="{FF2B5EF4-FFF2-40B4-BE49-F238E27FC236}">
                        <a16:creationId xmlns:a16="http://schemas.microsoft.com/office/drawing/2014/main" id="{0CC760F2-7870-4DE2-89ED-CB92232B5307}"/>
                      </a:ext>
                    </a:extLst>
                  </p:cNvPr>
                  <p:cNvSpPr/>
                  <p:nvPr/>
                </p:nvSpPr>
                <p:spPr>
                  <a:xfrm>
                    <a:off x="3651249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</p:grpSp>
            <p:grpSp>
              <p:nvGrpSpPr>
                <p:cNvPr id="176" name="Group 175">
                  <a:extLst>
                    <a:ext uri="{FF2B5EF4-FFF2-40B4-BE49-F238E27FC236}">
                      <a16:creationId xmlns:a16="http://schemas.microsoft.com/office/drawing/2014/main" id="{271C8369-D6C7-4E84-9F67-47760506CD88}"/>
                    </a:ext>
                  </a:extLst>
                </p:cNvPr>
                <p:cNvGrpSpPr/>
                <p:nvPr/>
              </p:nvGrpSpPr>
              <p:grpSpPr>
                <a:xfrm>
                  <a:off x="862300" y="5499013"/>
                  <a:ext cx="3076359" cy="288710"/>
                  <a:chOff x="863600" y="3070440"/>
                  <a:chExt cx="3076359" cy="288710"/>
                </a:xfrm>
              </p:grpSpPr>
              <p:sp>
                <p:nvSpPr>
                  <p:cNvPr id="177" name="Oval 176">
                    <a:extLst>
                      <a:ext uri="{FF2B5EF4-FFF2-40B4-BE49-F238E27FC236}">
                        <a16:creationId xmlns:a16="http://schemas.microsoft.com/office/drawing/2014/main" id="{ED661936-32E5-49D0-B6D9-E5CE34953A98}"/>
                      </a:ext>
                    </a:extLst>
                  </p:cNvPr>
                  <p:cNvSpPr/>
                  <p:nvPr/>
                </p:nvSpPr>
                <p:spPr>
                  <a:xfrm>
                    <a:off x="863600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78" name="Oval 177">
                    <a:extLst>
                      <a:ext uri="{FF2B5EF4-FFF2-40B4-BE49-F238E27FC236}">
                        <a16:creationId xmlns:a16="http://schemas.microsoft.com/office/drawing/2014/main" id="{7B434537-A8EC-43FF-8823-B249028FBB89}"/>
                      </a:ext>
                    </a:extLst>
                  </p:cNvPr>
                  <p:cNvSpPr/>
                  <p:nvPr/>
                </p:nvSpPr>
                <p:spPr>
                  <a:xfrm>
                    <a:off x="1261836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79" name="Oval 178">
                    <a:extLst>
                      <a:ext uri="{FF2B5EF4-FFF2-40B4-BE49-F238E27FC236}">
                        <a16:creationId xmlns:a16="http://schemas.microsoft.com/office/drawing/2014/main" id="{AD74EA31-61C9-4CE2-9A99-8484344D8513}"/>
                      </a:ext>
                    </a:extLst>
                  </p:cNvPr>
                  <p:cNvSpPr/>
                  <p:nvPr/>
                </p:nvSpPr>
                <p:spPr>
                  <a:xfrm>
                    <a:off x="1660072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80" name="Oval 179">
                    <a:extLst>
                      <a:ext uri="{FF2B5EF4-FFF2-40B4-BE49-F238E27FC236}">
                        <a16:creationId xmlns:a16="http://schemas.microsoft.com/office/drawing/2014/main" id="{1BB25C70-64F3-4D59-BC88-9DE2B1FE9A4A}"/>
                      </a:ext>
                    </a:extLst>
                  </p:cNvPr>
                  <p:cNvSpPr/>
                  <p:nvPr/>
                </p:nvSpPr>
                <p:spPr>
                  <a:xfrm>
                    <a:off x="2058308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81" name="Oval 180">
                    <a:extLst>
                      <a:ext uri="{FF2B5EF4-FFF2-40B4-BE49-F238E27FC236}">
                        <a16:creationId xmlns:a16="http://schemas.microsoft.com/office/drawing/2014/main" id="{ABDEA949-9FAE-4A42-8038-2320257DB5D3}"/>
                      </a:ext>
                    </a:extLst>
                  </p:cNvPr>
                  <p:cNvSpPr/>
                  <p:nvPr/>
                </p:nvSpPr>
                <p:spPr>
                  <a:xfrm>
                    <a:off x="2456544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82" name="Oval 181">
                    <a:extLst>
                      <a:ext uri="{FF2B5EF4-FFF2-40B4-BE49-F238E27FC236}">
                        <a16:creationId xmlns:a16="http://schemas.microsoft.com/office/drawing/2014/main" id="{B598D884-4B24-47AA-935B-F7C12B4B919A}"/>
                      </a:ext>
                    </a:extLst>
                  </p:cNvPr>
                  <p:cNvSpPr/>
                  <p:nvPr/>
                </p:nvSpPr>
                <p:spPr>
                  <a:xfrm>
                    <a:off x="2854780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83" name="Oval 182">
                    <a:extLst>
                      <a:ext uri="{FF2B5EF4-FFF2-40B4-BE49-F238E27FC236}">
                        <a16:creationId xmlns:a16="http://schemas.microsoft.com/office/drawing/2014/main" id="{DE9E2224-43DC-4FF0-8D09-9CA1AE12188D}"/>
                      </a:ext>
                    </a:extLst>
                  </p:cNvPr>
                  <p:cNvSpPr/>
                  <p:nvPr/>
                </p:nvSpPr>
                <p:spPr>
                  <a:xfrm>
                    <a:off x="3253016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84" name="Oval 183">
                    <a:extLst>
                      <a:ext uri="{FF2B5EF4-FFF2-40B4-BE49-F238E27FC236}">
                        <a16:creationId xmlns:a16="http://schemas.microsoft.com/office/drawing/2014/main" id="{74694DB4-A62E-4BC1-867C-918610E60E12}"/>
                      </a:ext>
                    </a:extLst>
                  </p:cNvPr>
                  <p:cNvSpPr/>
                  <p:nvPr/>
                </p:nvSpPr>
                <p:spPr>
                  <a:xfrm>
                    <a:off x="3651249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</p:grpSp>
            <p:grpSp>
              <p:nvGrpSpPr>
                <p:cNvPr id="185" name="Group 184">
                  <a:extLst>
                    <a:ext uri="{FF2B5EF4-FFF2-40B4-BE49-F238E27FC236}">
                      <a16:creationId xmlns:a16="http://schemas.microsoft.com/office/drawing/2014/main" id="{D9E55270-5851-4BCC-829D-ABE7BD5F4A30}"/>
                    </a:ext>
                  </a:extLst>
                </p:cNvPr>
                <p:cNvGrpSpPr/>
                <p:nvPr/>
              </p:nvGrpSpPr>
              <p:grpSpPr>
                <a:xfrm>
                  <a:off x="862300" y="5845953"/>
                  <a:ext cx="3076359" cy="288710"/>
                  <a:chOff x="863600" y="3070440"/>
                  <a:chExt cx="3076359" cy="288710"/>
                </a:xfrm>
              </p:grpSpPr>
              <p:sp>
                <p:nvSpPr>
                  <p:cNvPr id="186" name="Oval 185">
                    <a:extLst>
                      <a:ext uri="{FF2B5EF4-FFF2-40B4-BE49-F238E27FC236}">
                        <a16:creationId xmlns:a16="http://schemas.microsoft.com/office/drawing/2014/main" id="{3FF8B0BD-5788-4BC9-AA55-CE1095062553}"/>
                      </a:ext>
                    </a:extLst>
                  </p:cNvPr>
                  <p:cNvSpPr/>
                  <p:nvPr/>
                </p:nvSpPr>
                <p:spPr>
                  <a:xfrm>
                    <a:off x="863600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87" name="Oval 186">
                    <a:extLst>
                      <a:ext uri="{FF2B5EF4-FFF2-40B4-BE49-F238E27FC236}">
                        <a16:creationId xmlns:a16="http://schemas.microsoft.com/office/drawing/2014/main" id="{992C5275-CBFB-4724-A0D9-3EF6AE752CD1}"/>
                      </a:ext>
                    </a:extLst>
                  </p:cNvPr>
                  <p:cNvSpPr/>
                  <p:nvPr/>
                </p:nvSpPr>
                <p:spPr>
                  <a:xfrm>
                    <a:off x="1261836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88" name="Oval 187">
                    <a:extLst>
                      <a:ext uri="{FF2B5EF4-FFF2-40B4-BE49-F238E27FC236}">
                        <a16:creationId xmlns:a16="http://schemas.microsoft.com/office/drawing/2014/main" id="{B4ED77B6-B071-4880-916B-CC023BF7771E}"/>
                      </a:ext>
                    </a:extLst>
                  </p:cNvPr>
                  <p:cNvSpPr/>
                  <p:nvPr/>
                </p:nvSpPr>
                <p:spPr>
                  <a:xfrm>
                    <a:off x="1660072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89" name="Oval 188">
                    <a:extLst>
                      <a:ext uri="{FF2B5EF4-FFF2-40B4-BE49-F238E27FC236}">
                        <a16:creationId xmlns:a16="http://schemas.microsoft.com/office/drawing/2014/main" id="{AEE40A3D-BA85-48B3-8A94-5B1A7F709E7A}"/>
                      </a:ext>
                    </a:extLst>
                  </p:cNvPr>
                  <p:cNvSpPr/>
                  <p:nvPr/>
                </p:nvSpPr>
                <p:spPr>
                  <a:xfrm>
                    <a:off x="2058308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90" name="Oval 189">
                    <a:extLst>
                      <a:ext uri="{FF2B5EF4-FFF2-40B4-BE49-F238E27FC236}">
                        <a16:creationId xmlns:a16="http://schemas.microsoft.com/office/drawing/2014/main" id="{7323A94F-92AF-4CE6-A44E-F870002E2050}"/>
                      </a:ext>
                    </a:extLst>
                  </p:cNvPr>
                  <p:cNvSpPr/>
                  <p:nvPr/>
                </p:nvSpPr>
                <p:spPr>
                  <a:xfrm>
                    <a:off x="2456544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91" name="Oval 190">
                    <a:extLst>
                      <a:ext uri="{FF2B5EF4-FFF2-40B4-BE49-F238E27FC236}">
                        <a16:creationId xmlns:a16="http://schemas.microsoft.com/office/drawing/2014/main" id="{35AD8A60-CD65-457B-9E2D-50370C4CC843}"/>
                      </a:ext>
                    </a:extLst>
                  </p:cNvPr>
                  <p:cNvSpPr/>
                  <p:nvPr/>
                </p:nvSpPr>
                <p:spPr>
                  <a:xfrm>
                    <a:off x="2854780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92" name="Oval 191">
                    <a:extLst>
                      <a:ext uri="{FF2B5EF4-FFF2-40B4-BE49-F238E27FC236}">
                        <a16:creationId xmlns:a16="http://schemas.microsoft.com/office/drawing/2014/main" id="{42D7FC03-A2DA-4CE6-B406-70D1D3534DA9}"/>
                      </a:ext>
                    </a:extLst>
                  </p:cNvPr>
                  <p:cNvSpPr/>
                  <p:nvPr/>
                </p:nvSpPr>
                <p:spPr>
                  <a:xfrm>
                    <a:off x="3253016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93" name="Oval 192">
                    <a:extLst>
                      <a:ext uri="{FF2B5EF4-FFF2-40B4-BE49-F238E27FC236}">
                        <a16:creationId xmlns:a16="http://schemas.microsoft.com/office/drawing/2014/main" id="{E3310FC7-A2B7-405B-A6EF-38E47E256C09}"/>
                      </a:ext>
                    </a:extLst>
                  </p:cNvPr>
                  <p:cNvSpPr/>
                  <p:nvPr/>
                </p:nvSpPr>
                <p:spPr>
                  <a:xfrm>
                    <a:off x="3651249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</p:grpSp>
            <p:grpSp>
              <p:nvGrpSpPr>
                <p:cNvPr id="194" name="Group 193">
                  <a:extLst>
                    <a:ext uri="{FF2B5EF4-FFF2-40B4-BE49-F238E27FC236}">
                      <a16:creationId xmlns:a16="http://schemas.microsoft.com/office/drawing/2014/main" id="{30E761DD-826B-4A88-A42E-4FC6E6FF687C}"/>
                    </a:ext>
                  </a:extLst>
                </p:cNvPr>
                <p:cNvGrpSpPr/>
                <p:nvPr/>
              </p:nvGrpSpPr>
              <p:grpSpPr>
                <a:xfrm>
                  <a:off x="862300" y="4111257"/>
                  <a:ext cx="3076359" cy="288710"/>
                  <a:chOff x="863600" y="3070440"/>
                  <a:chExt cx="3076359" cy="288710"/>
                </a:xfrm>
              </p:grpSpPr>
              <p:sp>
                <p:nvSpPr>
                  <p:cNvPr id="195" name="Oval 194">
                    <a:extLst>
                      <a:ext uri="{FF2B5EF4-FFF2-40B4-BE49-F238E27FC236}">
                        <a16:creationId xmlns:a16="http://schemas.microsoft.com/office/drawing/2014/main" id="{B61A777C-CBDF-4546-9155-2FBD52CEE104}"/>
                      </a:ext>
                    </a:extLst>
                  </p:cNvPr>
                  <p:cNvSpPr/>
                  <p:nvPr/>
                </p:nvSpPr>
                <p:spPr>
                  <a:xfrm>
                    <a:off x="863600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96" name="Oval 195">
                    <a:extLst>
                      <a:ext uri="{FF2B5EF4-FFF2-40B4-BE49-F238E27FC236}">
                        <a16:creationId xmlns:a16="http://schemas.microsoft.com/office/drawing/2014/main" id="{FC540F2D-F9F6-41FF-9AED-E77C6DC9E043}"/>
                      </a:ext>
                    </a:extLst>
                  </p:cNvPr>
                  <p:cNvSpPr/>
                  <p:nvPr/>
                </p:nvSpPr>
                <p:spPr>
                  <a:xfrm>
                    <a:off x="1261836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97" name="Oval 196">
                    <a:extLst>
                      <a:ext uri="{FF2B5EF4-FFF2-40B4-BE49-F238E27FC236}">
                        <a16:creationId xmlns:a16="http://schemas.microsoft.com/office/drawing/2014/main" id="{96CA27F7-2801-4642-B32E-1F717B2625BA}"/>
                      </a:ext>
                    </a:extLst>
                  </p:cNvPr>
                  <p:cNvSpPr/>
                  <p:nvPr/>
                </p:nvSpPr>
                <p:spPr>
                  <a:xfrm>
                    <a:off x="1660072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98" name="Oval 197">
                    <a:extLst>
                      <a:ext uri="{FF2B5EF4-FFF2-40B4-BE49-F238E27FC236}">
                        <a16:creationId xmlns:a16="http://schemas.microsoft.com/office/drawing/2014/main" id="{D3AA5392-CE04-4728-91CB-441F0BE40933}"/>
                      </a:ext>
                    </a:extLst>
                  </p:cNvPr>
                  <p:cNvSpPr/>
                  <p:nvPr/>
                </p:nvSpPr>
                <p:spPr>
                  <a:xfrm>
                    <a:off x="2058308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99" name="Oval 198">
                    <a:extLst>
                      <a:ext uri="{FF2B5EF4-FFF2-40B4-BE49-F238E27FC236}">
                        <a16:creationId xmlns:a16="http://schemas.microsoft.com/office/drawing/2014/main" id="{69653E48-5451-4BCE-9C4F-AB68D0931BFF}"/>
                      </a:ext>
                    </a:extLst>
                  </p:cNvPr>
                  <p:cNvSpPr/>
                  <p:nvPr/>
                </p:nvSpPr>
                <p:spPr>
                  <a:xfrm>
                    <a:off x="2456544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200" name="Oval 199">
                    <a:extLst>
                      <a:ext uri="{FF2B5EF4-FFF2-40B4-BE49-F238E27FC236}">
                        <a16:creationId xmlns:a16="http://schemas.microsoft.com/office/drawing/2014/main" id="{D83C8F6D-32E0-4256-A69B-53CDCB4479B4}"/>
                      </a:ext>
                    </a:extLst>
                  </p:cNvPr>
                  <p:cNvSpPr/>
                  <p:nvPr/>
                </p:nvSpPr>
                <p:spPr>
                  <a:xfrm>
                    <a:off x="2854780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201" name="Oval 200">
                    <a:extLst>
                      <a:ext uri="{FF2B5EF4-FFF2-40B4-BE49-F238E27FC236}">
                        <a16:creationId xmlns:a16="http://schemas.microsoft.com/office/drawing/2014/main" id="{7A050368-D037-4F1A-B9FF-6DF95DBC362F}"/>
                      </a:ext>
                    </a:extLst>
                  </p:cNvPr>
                  <p:cNvSpPr/>
                  <p:nvPr/>
                </p:nvSpPr>
                <p:spPr>
                  <a:xfrm>
                    <a:off x="3253016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202" name="Oval 201">
                    <a:extLst>
                      <a:ext uri="{FF2B5EF4-FFF2-40B4-BE49-F238E27FC236}">
                        <a16:creationId xmlns:a16="http://schemas.microsoft.com/office/drawing/2014/main" id="{C52ACC8C-E26B-48A1-8614-E12687B5C64F}"/>
                      </a:ext>
                    </a:extLst>
                  </p:cNvPr>
                  <p:cNvSpPr/>
                  <p:nvPr/>
                </p:nvSpPr>
                <p:spPr>
                  <a:xfrm>
                    <a:off x="3651249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</p:grpSp>
            <p:grpSp>
              <p:nvGrpSpPr>
                <p:cNvPr id="203" name="Group 202">
                  <a:extLst>
                    <a:ext uri="{FF2B5EF4-FFF2-40B4-BE49-F238E27FC236}">
                      <a16:creationId xmlns:a16="http://schemas.microsoft.com/office/drawing/2014/main" id="{1C24407E-1599-48D5-9532-8914938A858E}"/>
                    </a:ext>
                  </a:extLst>
                </p:cNvPr>
                <p:cNvGrpSpPr/>
                <p:nvPr/>
              </p:nvGrpSpPr>
              <p:grpSpPr>
                <a:xfrm>
                  <a:off x="862300" y="3764318"/>
                  <a:ext cx="3076359" cy="288710"/>
                  <a:chOff x="863600" y="3070440"/>
                  <a:chExt cx="3076359" cy="288710"/>
                </a:xfrm>
              </p:grpSpPr>
              <p:sp>
                <p:nvSpPr>
                  <p:cNvPr id="204" name="Oval 203">
                    <a:extLst>
                      <a:ext uri="{FF2B5EF4-FFF2-40B4-BE49-F238E27FC236}">
                        <a16:creationId xmlns:a16="http://schemas.microsoft.com/office/drawing/2014/main" id="{26CCF266-B833-4A74-9183-D51237BA4519}"/>
                      </a:ext>
                    </a:extLst>
                  </p:cNvPr>
                  <p:cNvSpPr/>
                  <p:nvPr/>
                </p:nvSpPr>
                <p:spPr>
                  <a:xfrm>
                    <a:off x="863600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205" name="Oval 204">
                    <a:extLst>
                      <a:ext uri="{FF2B5EF4-FFF2-40B4-BE49-F238E27FC236}">
                        <a16:creationId xmlns:a16="http://schemas.microsoft.com/office/drawing/2014/main" id="{E7F7DECA-66AD-4B0A-89BD-5D17827CAF17}"/>
                      </a:ext>
                    </a:extLst>
                  </p:cNvPr>
                  <p:cNvSpPr/>
                  <p:nvPr/>
                </p:nvSpPr>
                <p:spPr>
                  <a:xfrm>
                    <a:off x="1261836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206" name="Oval 205">
                    <a:extLst>
                      <a:ext uri="{FF2B5EF4-FFF2-40B4-BE49-F238E27FC236}">
                        <a16:creationId xmlns:a16="http://schemas.microsoft.com/office/drawing/2014/main" id="{BB5D878E-E2F2-4E49-A888-03ECD6349DCF}"/>
                      </a:ext>
                    </a:extLst>
                  </p:cNvPr>
                  <p:cNvSpPr/>
                  <p:nvPr/>
                </p:nvSpPr>
                <p:spPr>
                  <a:xfrm>
                    <a:off x="1660072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207" name="Oval 206">
                    <a:extLst>
                      <a:ext uri="{FF2B5EF4-FFF2-40B4-BE49-F238E27FC236}">
                        <a16:creationId xmlns:a16="http://schemas.microsoft.com/office/drawing/2014/main" id="{147D93C8-85C6-4923-8926-93DFE37B7362}"/>
                      </a:ext>
                    </a:extLst>
                  </p:cNvPr>
                  <p:cNvSpPr/>
                  <p:nvPr/>
                </p:nvSpPr>
                <p:spPr>
                  <a:xfrm>
                    <a:off x="2058308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208" name="Oval 207">
                    <a:extLst>
                      <a:ext uri="{FF2B5EF4-FFF2-40B4-BE49-F238E27FC236}">
                        <a16:creationId xmlns:a16="http://schemas.microsoft.com/office/drawing/2014/main" id="{03518A2B-08C0-4852-A44D-6D97D8D35E5E}"/>
                      </a:ext>
                    </a:extLst>
                  </p:cNvPr>
                  <p:cNvSpPr/>
                  <p:nvPr/>
                </p:nvSpPr>
                <p:spPr>
                  <a:xfrm>
                    <a:off x="2456544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209" name="Oval 208">
                    <a:extLst>
                      <a:ext uri="{FF2B5EF4-FFF2-40B4-BE49-F238E27FC236}">
                        <a16:creationId xmlns:a16="http://schemas.microsoft.com/office/drawing/2014/main" id="{1E654D8A-E904-48E1-BB8F-80948DFC6C1C}"/>
                      </a:ext>
                    </a:extLst>
                  </p:cNvPr>
                  <p:cNvSpPr/>
                  <p:nvPr/>
                </p:nvSpPr>
                <p:spPr>
                  <a:xfrm>
                    <a:off x="2854780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210" name="Oval 209">
                    <a:extLst>
                      <a:ext uri="{FF2B5EF4-FFF2-40B4-BE49-F238E27FC236}">
                        <a16:creationId xmlns:a16="http://schemas.microsoft.com/office/drawing/2014/main" id="{4286FB46-578B-4205-82EC-747E3817049A}"/>
                      </a:ext>
                    </a:extLst>
                  </p:cNvPr>
                  <p:cNvSpPr/>
                  <p:nvPr/>
                </p:nvSpPr>
                <p:spPr>
                  <a:xfrm>
                    <a:off x="3253016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211" name="Oval 210">
                    <a:extLst>
                      <a:ext uri="{FF2B5EF4-FFF2-40B4-BE49-F238E27FC236}">
                        <a16:creationId xmlns:a16="http://schemas.microsoft.com/office/drawing/2014/main" id="{3CE754AA-5DDF-4A35-B99E-4318C18BAE14}"/>
                      </a:ext>
                    </a:extLst>
                  </p:cNvPr>
                  <p:cNvSpPr/>
                  <p:nvPr/>
                </p:nvSpPr>
                <p:spPr>
                  <a:xfrm>
                    <a:off x="3651249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</p:grpSp>
          </p:grpSp>
        </p:grpSp>
        <p:grpSp>
          <p:nvGrpSpPr>
            <p:cNvPr id="221" name="Group 220">
              <a:extLst>
                <a:ext uri="{FF2B5EF4-FFF2-40B4-BE49-F238E27FC236}">
                  <a16:creationId xmlns:a16="http://schemas.microsoft.com/office/drawing/2014/main" id="{9A3E51E3-EC7E-415E-8153-2424F76A547A}"/>
                </a:ext>
              </a:extLst>
            </p:cNvPr>
            <p:cNvGrpSpPr/>
            <p:nvPr/>
          </p:nvGrpSpPr>
          <p:grpSpPr>
            <a:xfrm>
              <a:off x="4887391" y="2955525"/>
              <a:ext cx="787941" cy="2971801"/>
              <a:chOff x="4831972" y="2820531"/>
              <a:chExt cx="787941" cy="2971801"/>
            </a:xfrm>
          </p:grpSpPr>
          <p:sp>
            <p:nvSpPr>
              <p:cNvPr id="215" name="Rectangle: Rounded Corners 214">
                <a:extLst>
                  <a:ext uri="{FF2B5EF4-FFF2-40B4-BE49-F238E27FC236}">
                    <a16:creationId xmlns:a16="http://schemas.microsoft.com/office/drawing/2014/main" id="{1954DC6A-48A5-4C1B-98D0-64B90C13F1F0}"/>
                  </a:ext>
                </a:extLst>
              </p:cNvPr>
              <p:cNvSpPr/>
              <p:nvPr/>
            </p:nvSpPr>
            <p:spPr>
              <a:xfrm>
                <a:off x="4831972" y="2820531"/>
                <a:ext cx="787941" cy="2971801"/>
              </a:xfrm>
              <a:prstGeom prst="roundRect">
                <a:avLst/>
              </a:prstGeom>
              <a:solidFill>
                <a:schemeClr val="tx2">
                  <a:lumMod val="95000"/>
                </a:schemeClr>
              </a:solidFill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grpSp>
            <p:nvGrpSpPr>
              <p:cNvPr id="216" name="Group 215">
                <a:extLst>
                  <a:ext uri="{FF2B5EF4-FFF2-40B4-BE49-F238E27FC236}">
                    <a16:creationId xmlns:a16="http://schemas.microsoft.com/office/drawing/2014/main" id="{62C2C0D9-A5BF-4C45-B5FD-29BD211E30AE}"/>
                  </a:ext>
                </a:extLst>
              </p:cNvPr>
              <p:cNvGrpSpPr/>
              <p:nvPr/>
            </p:nvGrpSpPr>
            <p:grpSpPr>
              <a:xfrm>
                <a:off x="4929249" y="2891327"/>
                <a:ext cx="603115" cy="2827506"/>
                <a:chOff x="6342434" y="2660514"/>
                <a:chExt cx="603115" cy="282750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17" name="Oval 216">
                      <a:extLst>
                        <a:ext uri="{FF2B5EF4-FFF2-40B4-BE49-F238E27FC236}">
                          <a16:creationId xmlns:a16="http://schemas.microsoft.com/office/drawing/2014/main" id="{AFBC2CFD-B640-4556-B44B-1A175C7FA0E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a14:m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116" name="Oval 115">
                      <a:extLst>
                        <a:ext uri="{FF2B5EF4-FFF2-40B4-BE49-F238E27FC236}">
                          <a16:creationId xmlns:a16="http://schemas.microsoft.com/office/drawing/2014/main" id="{D3B1AF20-D617-4E7E-9857-B35D4340F663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2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18" name="Oval 217">
                      <a:extLst>
                        <a:ext uri="{FF2B5EF4-FFF2-40B4-BE49-F238E27FC236}">
                          <a16:creationId xmlns:a16="http://schemas.microsoft.com/office/drawing/2014/main" id="{685D835C-0184-4456-815D-EE34C837507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3371007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a14:m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117" name="Oval 116">
                      <a:extLst>
                        <a:ext uri="{FF2B5EF4-FFF2-40B4-BE49-F238E27FC236}">
                          <a16:creationId xmlns:a16="http://schemas.microsoft.com/office/drawing/2014/main" id="{83D61889-55A4-4F81-8A07-5E7EFA172E7E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3371007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3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19" name="Oval 218">
                      <a:extLst>
                        <a:ext uri="{FF2B5EF4-FFF2-40B4-BE49-F238E27FC236}">
                          <a16:creationId xmlns:a16="http://schemas.microsoft.com/office/drawing/2014/main" id="{7AF74324-7A7A-4E29-A0BF-1726A410292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4884905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sub>
                          </m:sSub>
                        </m:oMath>
                      </a14:m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219" name="Oval 218">
                      <a:extLst>
                        <a:ext uri="{FF2B5EF4-FFF2-40B4-BE49-F238E27FC236}">
                          <a16:creationId xmlns:a16="http://schemas.microsoft.com/office/drawing/2014/main" id="{7AF74324-7A7A-4E29-A0BF-1726A4102920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4884905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4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20" name="Rectangle 219">
                      <a:extLst>
                        <a:ext uri="{FF2B5EF4-FFF2-40B4-BE49-F238E27FC236}">
                          <a16:creationId xmlns:a16="http://schemas.microsoft.com/office/drawing/2014/main" id="{39E3447D-9AD7-4CD5-BD5B-9C9FEABC5532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6474804" y="4199523"/>
                      <a:ext cx="479825" cy="428956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…</m:t>
                            </m:r>
                          </m:oMath>
                        </m:oMathPara>
                      </a14:m>
                      <a:endParaRPr lang="en-US" sz="2000" dirty="0"/>
                    </a:p>
                  </p:txBody>
                </p:sp>
              </mc:Choice>
              <mc:Fallback xmlns="">
                <p:sp>
                  <p:nvSpPr>
                    <p:cNvPr id="220" name="Rectangle 219">
                      <a:extLst>
                        <a:ext uri="{FF2B5EF4-FFF2-40B4-BE49-F238E27FC236}">
                          <a16:creationId xmlns:a16="http://schemas.microsoft.com/office/drawing/2014/main" id="{39E3447D-9AD7-4CD5-BD5B-9C9FEABC5532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5400000">
                      <a:off x="6474804" y="4199523"/>
                      <a:ext cx="479825" cy="428956"/>
                    </a:xfrm>
                    <a:prstGeom prst="rect">
                      <a:avLst/>
                    </a:prstGeom>
                    <a:blipFill>
                      <a:blip r:embed="rId15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cxnSp>
          <p:nvCxnSpPr>
            <p:cNvPr id="222" name="Straight Arrow Connector 221">
              <a:extLst>
                <a:ext uri="{FF2B5EF4-FFF2-40B4-BE49-F238E27FC236}">
                  <a16:creationId xmlns:a16="http://schemas.microsoft.com/office/drawing/2014/main" id="{315C5BD4-1BD3-47FF-A02F-5EBC15118516}"/>
                </a:ext>
              </a:extLst>
            </p:cNvPr>
            <p:cNvCxnSpPr>
              <a:cxnSpLocks/>
            </p:cNvCxnSpPr>
            <p:nvPr/>
          </p:nvCxnSpPr>
          <p:spPr>
            <a:xfrm>
              <a:off x="2192582" y="2825134"/>
              <a:ext cx="2694809" cy="33370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Arrow Connector 223">
              <a:extLst>
                <a:ext uri="{FF2B5EF4-FFF2-40B4-BE49-F238E27FC236}">
                  <a16:creationId xmlns:a16="http://schemas.microsoft.com/office/drawing/2014/main" id="{BCC65A1B-F8A8-4201-9408-202BF552C12B}"/>
                </a:ext>
              </a:extLst>
            </p:cNvPr>
            <p:cNvCxnSpPr>
              <a:cxnSpLocks/>
            </p:cNvCxnSpPr>
            <p:nvPr/>
          </p:nvCxnSpPr>
          <p:spPr>
            <a:xfrm>
              <a:off x="2037147" y="2955525"/>
              <a:ext cx="2850244" cy="2401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Arrow Connector 230">
              <a:extLst>
                <a:ext uri="{FF2B5EF4-FFF2-40B4-BE49-F238E27FC236}">
                  <a16:creationId xmlns:a16="http://schemas.microsoft.com/office/drawing/2014/main" id="{3025127B-89E8-49AC-946B-EFC80F44C626}"/>
                </a:ext>
              </a:extLst>
            </p:cNvPr>
            <p:cNvCxnSpPr>
              <a:cxnSpLocks/>
            </p:cNvCxnSpPr>
            <p:nvPr/>
          </p:nvCxnSpPr>
          <p:spPr>
            <a:xfrm>
              <a:off x="1852613" y="3062288"/>
              <a:ext cx="3034778" cy="18097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Arrow Connector 234">
              <a:extLst>
                <a:ext uri="{FF2B5EF4-FFF2-40B4-BE49-F238E27FC236}">
                  <a16:creationId xmlns:a16="http://schemas.microsoft.com/office/drawing/2014/main" id="{B8201246-8E4A-47E2-A23F-CFB021D1866A}"/>
                </a:ext>
              </a:extLst>
            </p:cNvPr>
            <p:cNvCxnSpPr>
              <a:cxnSpLocks/>
            </p:cNvCxnSpPr>
            <p:nvPr/>
          </p:nvCxnSpPr>
          <p:spPr>
            <a:xfrm>
              <a:off x="1700213" y="3158836"/>
              <a:ext cx="3187178" cy="11982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Arrow Connector 239">
              <a:extLst>
                <a:ext uri="{FF2B5EF4-FFF2-40B4-BE49-F238E27FC236}">
                  <a16:creationId xmlns:a16="http://schemas.microsoft.com/office/drawing/2014/main" id="{91EE2E24-F21D-4AC3-B12D-EBEA1A994AB1}"/>
                </a:ext>
              </a:extLst>
            </p:cNvPr>
            <p:cNvCxnSpPr>
              <a:cxnSpLocks/>
            </p:cNvCxnSpPr>
            <p:nvPr/>
          </p:nvCxnSpPr>
          <p:spPr>
            <a:xfrm>
              <a:off x="1528763" y="3262313"/>
              <a:ext cx="3352800" cy="5238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Arrow Connector 245">
              <a:extLst>
                <a:ext uri="{FF2B5EF4-FFF2-40B4-BE49-F238E27FC236}">
                  <a16:creationId xmlns:a16="http://schemas.microsoft.com/office/drawing/2014/main" id="{CA1F13E5-AF6E-4C95-883E-BF993FEF69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62075" y="3333109"/>
              <a:ext cx="3519488" cy="2921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Arrow Connector 249">
              <a:extLst>
                <a:ext uri="{FF2B5EF4-FFF2-40B4-BE49-F238E27FC236}">
                  <a16:creationId xmlns:a16="http://schemas.microsoft.com/office/drawing/2014/main" id="{10ED3488-914C-4025-B12B-64968F7A895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00150" y="3362325"/>
              <a:ext cx="3681413" cy="10953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Arrow Connector 252">
              <a:extLst>
                <a:ext uri="{FF2B5EF4-FFF2-40B4-BE49-F238E27FC236}">
                  <a16:creationId xmlns:a16="http://schemas.microsoft.com/office/drawing/2014/main" id="{942C151A-A2AB-4EF1-AA48-7E83315BE0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3938" y="3362325"/>
              <a:ext cx="3857625" cy="21702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Arrow Connector 255">
              <a:extLst>
                <a:ext uri="{FF2B5EF4-FFF2-40B4-BE49-F238E27FC236}">
                  <a16:creationId xmlns:a16="http://schemas.microsoft.com/office/drawing/2014/main" id="{D351E4D5-58D0-4B67-A30C-E9FBF7C5AE7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92582" y="3377640"/>
              <a:ext cx="2674098" cy="194683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Arrow Connector 258">
              <a:extLst>
                <a:ext uri="{FF2B5EF4-FFF2-40B4-BE49-F238E27FC236}">
                  <a16:creationId xmlns:a16="http://schemas.microsoft.com/office/drawing/2014/main" id="{484B8DF9-14CF-4A56-BFD8-46155F4B77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19300" y="3429755"/>
              <a:ext cx="2847380" cy="20042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Arrow Connector 261">
              <a:extLst>
                <a:ext uri="{FF2B5EF4-FFF2-40B4-BE49-F238E27FC236}">
                  <a16:creationId xmlns:a16="http://schemas.microsoft.com/office/drawing/2014/main" id="{65C30D6E-822E-4722-8C99-6924CADE840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47850" y="3502473"/>
              <a:ext cx="3018830" cy="204107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Arrow Connector 264">
              <a:extLst>
                <a:ext uri="{FF2B5EF4-FFF2-40B4-BE49-F238E27FC236}">
                  <a16:creationId xmlns:a16="http://schemas.microsoft.com/office/drawing/2014/main" id="{FE35A500-7519-436B-AECF-731790E9260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95450" y="3546733"/>
              <a:ext cx="3171230" cy="208730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Arrow Connector 267">
              <a:extLst>
                <a:ext uri="{FF2B5EF4-FFF2-40B4-BE49-F238E27FC236}">
                  <a16:creationId xmlns:a16="http://schemas.microsoft.com/office/drawing/2014/main" id="{052A5F8C-9FD2-414E-A121-55AB1BA5EE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3525" y="3595688"/>
              <a:ext cx="3328988" cy="214312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Arrow Connector 270">
              <a:extLst>
                <a:ext uri="{FF2B5EF4-FFF2-40B4-BE49-F238E27FC236}">
                  <a16:creationId xmlns:a16="http://schemas.microsoft.com/office/drawing/2014/main" id="{D3C1E0D6-B413-467A-BE01-83CC7C42558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47788" y="3629025"/>
              <a:ext cx="3524250" cy="22240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Arrow Connector 273">
              <a:extLst>
                <a:ext uri="{FF2B5EF4-FFF2-40B4-BE49-F238E27FC236}">
                  <a16:creationId xmlns:a16="http://schemas.microsoft.com/office/drawing/2014/main" id="{5EA34464-161C-401A-9823-CDEEBEA99E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5388" y="3667125"/>
              <a:ext cx="3681412" cy="228123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Arrow Connector 276">
              <a:extLst>
                <a:ext uri="{FF2B5EF4-FFF2-40B4-BE49-F238E27FC236}">
                  <a16:creationId xmlns:a16="http://schemas.microsoft.com/office/drawing/2014/main" id="{2FBD56DA-E32B-4658-95D2-8F6AF8BE21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38225" y="3700463"/>
              <a:ext cx="3838575" cy="234791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1" name="TextBox 280">
                  <a:extLst>
                    <a:ext uri="{FF2B5EF4-FFF2-40B4-BE49-F238E27FC236}">
                      <a16:creationId xmlns:a16="http://schemas.microsoft.com/office/drawing/2014/main" id="{F755630C-E4E7-44AA-A8A0-F21197DA99CF}"/>
                    </a:ext>
                  </a:extLst>
                </p:cNvPr>
                <p:cNvSpPr txBox="1"/>
                <p:nvPr/>
              </p:nvSpPr>
              <p:spPr>
                <a:xfrm rot="5400000">
                  <a:off x="2951595" y="3742844"/>
                  <a:ext cx="395272" cy="46195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…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281" name="TextBox 280">
                  <a:extLst>
                    <a:ext uri="{FF2B5EF4-FFF2-40B4-BE49-F238E27FC236}">
                      <a16:creationId xmlns:a16="http://schemas.microsoft.com/office/drawing/2014/main" id="{F755630C-E4E7-44AA-A8A0-F21197DA99C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2951595" y="3742844"/>
                  <a:ext cx="395272" cy="461952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9633710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1D3575-363B-4FEC-877D-6118D7312A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334DB9-4A5E-49B2-B37E-539B04CE75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0800" indent="0">
              <a:buNone/>
            </a:pPr>
            <a:r>
              <a:rPr lang="en-US" sz="2000" dirty="0"/>
              <a:t>Convolutional neural network (CNN): </a:t>
            </a:r>
          </a:p>
          <a:p>
            <a:r>
              <a:rPr lang="en-US" sz="2000" dirty="0"/>
              <a:t>Designed for fixed-size, grid-structured data</a:t>
            </a:r>
          </a:p>
          <a:p>
            <a:pPr lvl="1"/>
            <a:r>
              <a:rPr lang="en-US" sz="1800" dirty="0"/>
              <a:t>Image (2D, 3D, …)</a:t>
            </a:r>
          </a:p>
          <a:p>
            <a:pPr lvl="1"/>
            <a:r>
              <a:rPr lang="en-US" sz="1800" dirty="0"/>
              <a:t>Audio</a:t>
            </a:r>
          </a:p>
          <a:p>
            <a:pPr lvl="1"/>
            <a:r>
              <a:rPr lang="en-US" sz="1800" dirty="0"/>
              <a:t>Time-series</a:t>
            </a:r>
          </a:p>
          <a:p>
            <a:pPr lvl="1"/>
            <a:r>
              <a:rPr lang="en-US" sz="1800" dirty="0"/>
              <a:t>…</a:t>
            </a:r>
          </a:p>
          <a:p>
            <a:r>
              <a:rPr lang="en-US" sz="2000" dirty="0"/>
              <a:t>Exploit natural properties in these data: </a:t>
            </a:r>
          </a:p>
          <a:p>
            <a:pPr lvl="1"/>
            <a:r>
              <a:rPr lang="en-US" sz="1800" dirty="0"/>
              <a:t>Shift invariance</a:t>
            </a:r>
          </a:p>
          <a:p>
            <a:pPr lvl="1"/>
            <a:r>
              <a:rPr lang="en-US" sz="1800" dirty="0"/>
              <a:t>Weight sharing</a:t>
            </a:r>
          </a:p>
          <a:p>
            <a:pPr lvl="1"/>
            <a:r>
              <a:rPr lang="en-US" sz="1800" dirty="0"/>
              <a:t>Pooling</a:t>
            </a:r>
          </a:p>
          <a:p>
            <a:r>
              <a:rPr lang="en-US" sz="2000" dirty="0"/>
              <a:t>Inspired by biological processes (Hubel &amp; Wiesel, 1962)</a:t>
            </a:r>
          </a:p>
          <a:p>
            <a:r>
              <a:rPr lang="en-US" sz="2000" dirty="0"/>
              <a:t>Work of </a:t>
            </a:r>
            <a:r>
              <a:rPr lang="en-US" sz="2000" dirty="0" err="1"/>
              <a:t>LeCun</a:t>
            </a:r>
            <a:r>
              <a:rPr lang="en-US" sz="2000" dirty="0"/>
              <a:t> et.al., 1998 initiated a massive research switch towards CNNs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DB911F-F70F-45DB-8465-EDB645AB619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7</a:t>
            </a:fld>
            <a:endParaRPr lang="nl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D9D2F10-D184-481C-B087-F997BE9F75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7450" y="3521635"/>
            <a:ext cx="5715000" cy="1581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7554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5"/>
          <p:cNvSpPr txBox="1">
            <a:spLocks noGrp="1"/>
          </p:cNvSpPr>
          <p:nvPr>
            <p:ph type="ctrTitle"/>
          </p:nvPr>
        </p:nvSpPr>
        <p:spPr>
          <a:xfrm>
            <a:off x="437702" y="1276473"/>
            <a:ext cx="9026400" cy="2387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Convolution</a:t>
            </a:r>
            <a:endParaRPr/>
          </a:p>
        </p:txBody>
      </p:sp>
      <p:sp>
        <p:nvSpPr>
          <p:cNvPr id="139" name="Google Shape;139;p15"/>
          <p:cNvSpPr txBox="1">
            <a:spLocks noGrp="1"/>
          </p:cNvSpPr>
          <p:nvPr>
            <p:ph type="subTitle" idx="1"/>
          </p:nvPr>
        </p:nvSpPr>
        <p:spPr>
          <a:xfrm>
            <a:off x="424301" y="3756148"/>
            <a:ext cx="9039300" cy="822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15"/>
          <p:cNvSpPr txBox="1">
            <a:spLocks noGrp="1"/>
          </p:cNvSpPr>
          <p:nvPr>
            <p:ph type="body" idx="2"/>
          </p:nvPr>
        </p:nvSpPr>
        <p:spPr>
          <a:xfrm>
            <a:off x="7887644" y="6343466"/>
            <a:ext cx="3617400" cy="222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15"/>
          <p:cNvSpPr txBox="1">
            <a:spLocks noGrp="1"/>
          </p:cNvSpPr>
          <p:nvPr>
            <p:ph type="body" idx="3"/>
          </p:nvPr>
        </p:nvSpPr>
        <p:spPr>
          <a:xfrm>
            <a:off x="10030852" y="6050735"/>
            <a:ext cx="1474200" cy="216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F05AC79-200C-42D6-9AD6-AD572B0D8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 Placeholder 6">
                <a:extLst>
                  <a:ext uri="{FF2B5EF4-FFF2-40B4-BE49-F238E27FC236}">
                    <a16:creationId xmlns:a16="http://schemas.microsoft.com/office/drawing/2014/main" id="{9E1E389B-CBFA-46A9-AAC5-8B2FDD4A37D8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38200" y="1841787"/>
                <a:ext cx="6214353" cy="4274256"/>
              </a:xfrm>
            </p:spPr>
            <p:txBody>
              <a:bodyPr/>
              <a:lstStyle/>
              <a:p>
                <a:pPr marL="50800" indent="0">
                  <a:buNone/>
                </a:pPr>
                <a:r>
                  <a:rPr lang="en-US" sz="2400" dirty="0"/>
                  <a:t>A convolution operation consists of a convolution kernel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𝒉</m:t>
                    </m:r>
                  </m:oMath>
                </a14:m>
                <a:r>
                  <a:rPr lang="en-US" sz="2400" dirty="0"/>
                  <a:t> that slides over the grid and applies weighted averaging</a:t>
                </a:r>
              </a:p>
              <a:p>
                <a:r>
                  <a:rPr lang="en-US" sz="2400" dirty="0"/>
                  <a:t>In 1D:</a:t>
                </a:r>
              </a:p>
              <a:p>
                <a:pPr marL="508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BE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nl-BE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  <m:e>
                          <m:sSub>
                            <m:sSubPr>
                              <m:ctrlPr>
                                <a:rPr lang="nl-BE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nl-BE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  <a:p>
                <a:r>
                  <a:rPr lang="en-US" sz="2400" dirty="0"/>
                  <a:t>In 2D: </a:t>
                </a:r>
              </a:p>
              <a:p>
                <a:pPr marL="508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BE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nl-BE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p>
                        <m:e>
                          <m:nary>
                            <m:naryPr>
                              <m:chr m:val="∑"/>
                              <m:ctrlPr>
                                <a:rPr lang="nl-BE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p>
                            <m:e>
                              <m:sSub>
                                <m:sSubPr>
                                  <m:ctrlPr>
                                    <a:rPr lang="nl-BE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𝒉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nl-BE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</m:e>
                      </m:nary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 Placeholder 6">
                <a:extLst>
                  <a:ext uri="{FF2B5EF4-FFF2-40B4-BE49-F238E27FC236}">
                    <a16:creationId xmlns:a16="http://schemas.microsoft.com/office/drawing/2014/main" id="{9E1E389B-CBFA-46A9-AAC5-8B2FDD4A37D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38200" y="1841787"/>
                <a:ext cx="6214353" cy="4274256"/>
              </a:xfrm>
              <a:blipFill>
                <a:blip r:embed="rId2"/>
                <a:stretch>
                  <a:fillRect l="-10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EAE1A704-2FCA-4CB7-85A8-51337128BFDF}"/>
              </a:ext>
            </a:extLst>
          </p:cNvPr>
          <p:cNvSpPr txBox="1"/>
          <p:nvPr/>
        </p:nvSpPr>
        <p:spPr>
          <a:xfrm>
            <a:off x="5638800" y="3638550"/>
            <a:ext cx="65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pic>
        <p:nvPicPr>
          <p:cNvPr id="9" name="Picture 2" descr="https://miro.medium.com/max/395/1*1okwhewf5KCtIPaFib4XaA.gif">
            <a:extLst>
              <a:ext uri="{FF2B5EF4-FFF2-40B4-BE49-F238E27FC236}">
                <a16:creationId xmlns:a16="http://schemas.microsoft.com/office/drawing/2014/main" id="{2CE8EA90-0DED-44B8-A1AD-B4FC5EE7832F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1425" y="1841787"/>
            <a:ext cx="3762375" cy="4276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8FE2E55A-1CE0-416E-A548-2186154DF428}"/>
                  </a:ext>
                </a:extLst>
              </p:cNvPr>
              <p:cNvSpPr/>
              <p:nvPr/>
            </p:nvSpPr>
            <p:spPr>
              <a:xfrm>
                <a:off x="10069955" y="5462504"/>
                <a:ext cx="402674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8FE2E55A-1CE0-416E-A548-2186154DF4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9955" y="5462504"/>
                <a:ext cx="402674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9348EBD-4461-4904-B7CE-D2DA3A393505}"/>
                  </a:ext>
                </a:extLst>
              </p:cNvPr>
              <p:cNvSpPr/>
              <p:nvPr/>
            </p:nvSpPr>
            <p:spPr>
              <a:xfrm>
                <a:off x="10069955" y="2180607"/>
                <a:ext cx="802014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𝒉</m:t>
                      </m:r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9348EBD-4461-4904-B7CE-D2DA3A3935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9955" y="2180607"/>
                <a:ext cx="802014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3564A1B8-460A-4827-ABDD-D06E1B664F10}"/>
                  </a:ext>
                </a:extLst>
              </p:cNvPr>
              <p:cNvSpPr/>
              <p:nvPr/>
            </p:nvSpPr>
            <p:spPr>
              <a:xfrm>
                <a:off x="7920968" y="3978915"/>
                <a:ext cx="41710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𝒉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3564A1B8-460A-4827-ABDD-D06E1B664F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0968" y="3978915"/>
                <a:ext cx="417102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379EB8EB-4F9A-41FD-9288-09AC603DBC9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25862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VIB_templates">
  <a:themeElements>
    <a:clrScheme name="VIB Colours">
      <a:dk1>
        <a:srgbClr val="1B2944"/>
      </a:dk1>
      <a:lt1>
        <a:srgbClr val="FFFFFF"/>
      </a:lt1>
      <a:dk2>
        <a:srgbClr val="1B2944"/>
      </a:dk2>
      <a:lt2>
        <a:srgbClr val="FFFFFF"/>
      </a:lt2>
      <a:accent1>
        <a:srgbClr val="5DB7B1"/>
      </a:accent1>
      <a:accent2>
        <a:srgbClr val="5A2A82"/>
      </a:accent2>
      <a:accent3>
        <a:srgbClr val="FF681E"/>
      </a:accent3>
      <a:accent4>
        <a:srgbClr val="1B2944"/>
      </a:accent4>
      <a:accent5>
        <a:srgbClr val="7C7C7C"/>
      </a:accent5>
      <a:accent6>
        <a:srgbClr val="FFFFFF"/>
      </a:accent6>
      <a:hlink>
        <a:srgbClr val="5DB7B1"/>
      </a:hlink>
      <a:folHlink>
        <a:srgbClr val="5DB7B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1722</TotalTime>
  <Words>2400</Words>
  <Application>Microsoft Office PowerPoint</Application>
  <PresentationFormat>Widescreen</PresentationFormat>
  <Paragraphs>691</Paragraphs>
  <Slides>59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5" baseType="lpstr">
      <vt:lpstr>Arial</vt:lpstr>
      <vt:lpstr>Calibri</vt:lpstr>
      <vt:lpstr>Wingdings</vt:lpstr>
      <vt:lpstr>Corbel</vt:lpstr>
      <vt:lpstr>Cambria Math</vt:lpstr>
      <vt:lpstr>VIB_templates</vt:lpstr>
      <vt:lpstr>Deep Learning for Biology</vt:lpstr>
      <vt:lpstr>Convolutional Neural Networks</vt:lpstr>
      <vt:lpstr>Overview</vt:lpstr>
      <vt:lpstr>Introduction</vt:lpstr>
      <vt:lpstr>Introduction</vt:lpstr>
      <vt:lpstr>Introduction</vt:lpstr>
      <vt:lpstr>Introduction</vt:lpstr>
      <vt:lpstr>Convolution</vt:lpstr>
      <vt:lpstr>Convolution</vt:lpstr>
      <vt:lpstr>Convolution</vt:lpstr>
      <vt:lpstr>Convolution</vt:lpstr>
      <vt:lpstr>Convolution</vt:lpstr>
      <vt:lpstr>Convolution</vt:lpstr>
      <vt:lpstr>Convolution</vt:lpstr>
      <vt:lpstr>Convolution</vt:lpstr>
      <vt:lpstr>Convolution</vt:lpstr>
      <vt:lpstr>Convolution</vt:lpstr>
      <vt:lpstr>Convolution</vt:lpstr>
      <vt:lpstr>Convolution</vt:lpstr>
      <vt:lpstr>Convolutional Neural Networks for Classification</vt:lpstr>
      <vt:lpstr>Convolutional neural network</vt:lpstr>
      <vt:lpstr>Convolutional layer</vt:lpstr>
      <vt:lpstr>Convolutional layer</vt:lpstr>
      <vt:lpstr>Convolutional layer</vt:lpstr>
      <vt:lpstr>Convolutional layer</vt:lpstr>
      <vt:lpstr>Convolutional layer</vt:lpstr>
      <vt:lpstr>Convolutional layer</vt:lpstr>
      <vt:lpstr>Convolutional neural network</vt:lpstr>
      <vt:lpstr>Pooling layer</vt:lpstr>
      <vt:lpstr>Pooling layer</vt:lpstr>
      <vt:lpstr>Pooling layer</vt:lpstr>
      <vt:lpstr>Pooling layer</vt:lpstr>
      <vt:lpstr>Pooling layer</vt:lpstr>
      <vt:lpstr>Convolutional neural network</vt:lpstr>
      <vt:lpstr>Convolutional neural network</vt:lpstr>
      <vt:lpstr>Convolutional neural network</vt:lpstr>
      <vt:lpstr>Convolutional neural network</vt:lpstr>
      <vt:lpstr>Convolutional neural network</vt:lpstr>
      <vt:lpstr>Convolutional neural network</vt:lpstr>
      <vt:lpstr>Convolutional neural network</vt:lpstr>
      <vt:lpstr>Summary</vt:lpstr>
      <vt:lpstr>Exercises</vt:lpstr>
      <vt:lpstr>Exercises</vt:lpstr>
      <vt:lpstr>Convolutional Neural Networks for Segmentation</vt:lpstr>
      <vt:lpstr>Semantic segmentation</vt:lpstr>
      <vt:lpstr>ISBI challenge 2012</vt:lpstr>
      <vt:lpstr>ISBI challenge 2012</vt:lpstr>
      <vt:lpstr>ISBI challenge 2012</vt:lpstr>
      <vt:lpstr>Pixel classification</vt:lpstr>
      <vt:lpstr>Fully convolutional networks</vt:lpstr>
      <vt:lpstr>Pascal VOC 2012</vt:lpstr>
      <vt:lpstr>Pascal VOC</vt:lpstr>
      <vt:lpstr>U-Net</vt:lpstr>
      <vt:lpstr>U-Net</vt:lpstr>
      <vt:lpstr>Summary</vt:lpstr>
      <vt:lpstr>Exercises</vt:lpstr>
      <vt:lpstr>Exercises</vt:lpstr>
      <vt:lpstr>PowerPoint Presentation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Learning for Biology</dc:title>
  <dc:creator>Joris Roels</dc:creator>
  <cp:lastModifiedBy>Joris Roels</cp:lastModifiedBy>
  <cp:revision>68</cp:revision>
  <dcterms:modified xsi:type="dcterms:W3CDTF">2020-12-14T11:32:33Z</dcterms:modified>
</cp:coreProperties>
</file>